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4E9FC-CC93-4D41-A2F4-C15A112B01B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EEF34B-1946-4CCD-AC03-3B450D107710}">
      <dgm:prSet phldrT="[Text]"/>
      <dgm:spPr/>
      <dgm:t>
        <a:bodyPr/>
        <a:lstStyle/>
        <a:p>
          <a:r>
            <a:rPr lang="en-US" dirty="0" smtClean="0"/>
            <a:t>Personal Information</a:t>
          </a:r>
          <a:endParaRPr lang="en-US" dirty="0"/>
        </a:p>
      </dgm:t>
    </dgm:pt>
    <dgm:pt modelId="{8DFD5931-102C-4E5C-AA9B-1D74F1681E60}" type="parTrans" cxnId="{188A4759-2A76-4A48-A927-385139085FAD}">
      <dgm:prSet/>
      <dgm:spPr/>
      <dgm:t>
        <a:bodyPr/>
        <a:lstStyle/>
        <a:p>
          <a:endParaRPr lang="en-US"/>
        </a:p>
      </dgm:t>
    </dgm:pt>
    <dgm:pt modelId="{D58BE8AD-AB2B-40D0-935E-1271600EF74B}" type="sibTrans" cxnId="{188A4759-2A76-4A48-A927-385139085FAD}">
      <dgm:prSet/>
      <dgm:spPr/>
      <dgm:t>
        <a:bodyPr/>
        <a:lstStyle/>
        <a:p>
          <a:endParaRPr lang="en-US"/>
        </a:p>
      </dgm:t>
    </dgm:pt>
    <dgm:pt modelId="{21871B5E-424C-4130-A5B6-31C73990F038}">
      <dgm:prSet phldrT="[Text]"/>
      <dgm:spPr/>
      <dgm:t>
        <a:bodyPr/>
        <a:lstStyle/>
        <a:p>
          <a:r>
            <a:rPr lang="en-US" dirty="0" smtClean="0"/>
            <a:t>Name (in bold, centered)</a:t>
          </a:r>
          <a:endParaRPr lang="en-US" dirty="0"/>
        </a:p>
      </dgm:t>
    </dgm:pt>
    <dgm:pt modelId="{00A146A8-2F1A-4616-8014-4BA09B992DBE}" type="parTrans" cxnId="{EA7FED56-12E8-40E4-ACE0-D037A07CA1B1}">
      <dgm:prSet/>
      <dgm:spPr/>
      <dgm:t>
        <a:bodyPr/>
        <a:lstStyle/>
        <a:p>
          <a:endParaRPr lang="en-US"/>
        </a:p>
      </dgm:t>
    </dgm:pt>
    <dgm:pt modelId="{566CB600-C6F2-43D3-B0A9-B6B569162DDF}" type="sibTrans" cxnId="{EA7FED56-12E8-40E4-ACE0-D037A07CA1B1}">
      <dgm:prSet/>
      <dgm:spPr/>
      <dgm:t>
        <a:bodyPr/>
        <a:lstStyle/>
        <a:p>
          <a:endParaRPr lang="en-US"/>
        </a:p>
      </dgm:t>
    </dgm:pt>
    <dgm:pt modelId="{73ED739C-00A8-4D9A-ACFB-5177954AD0F4}">
      <dgm:prSet phldrT="[Text]"/>
      <dgm:spPr/>
      <dgm:t>
        <a:bodyPr/>
        <a:lstStyle/>
        <a:p>
          <a:r>
            <a:rPr lang="en-US" dirty="0" smtClean="0"/>
            <a:t>Email/Phone Number/Address</a:t>
          </a:r>
          <a:endParaRPr lang="en-US" dirty="0"/>
        </a:p>
      </dgm:t>
    </dgm:pt>
    <dgm:pt modelId="{FBAB55F2-4AC8-442F-BC29-B41FD2D9EF54}" type="parTrans" cxnId="{DF7219CA-E1C6-4B06-8A77-2A15BECA0E41}">
      <dgm:prSet/>
      <dgm:spPr/>
      <dgm:t>
        <a:bodyPr/>
        <a:lstStyle/>
        <a:p>
          <a:endParaRPr lang="en-US"/>
        </a:p>
      </dgm:t>
    </dgm:pt>
    <dgm:pt modelId="{D83BB2E8-EB8E-4289-B763-49690D5A0240}" type="sibTrans" cxnId="{DF7219CA-E1C6-4B06-8A77-2A15BECA0E41}">
      <dgm:prSet/>
      <dgm:spPr/>
      <dgm:t>
        <a:bodyPr/>
        <a:lstStyle/>
        <a:p>
          <a:endParaRPr lang="en-US"/>
        </a:p>
      </dgm:t>
    </dgm:pt>
    <dgm:pt modelId="{A52887B2-6F23-4D2A-844A-F6C378DF37EE}">
      <dgm:prSet phldrT="[Text]"/>
      <dgm:spPr/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A4AD0235-F55C-4512-926F-A34FAB10706D}" type="parTrans" cxnId="{C8267643-D7BD-4A78-B6E6-B8CD1654F139}">
      <dgm:prSet/>
      <dgm:spPr/>
      <dgm:t>
        <a:bodyPr/>
        <a:lstStyle/>
        <a:p>
          <a:endParaRPr lang="en-US"/>
        </a:p>
      </dgm:t>
    </dgm:pt>
    <dgm:pt modelId="{8E3BB598-F7B7-4B39-B6F1-6570BF806E99}" type="sibTrans" cxnId="{C8267643-D7BD-4A78-B6E6-B8CD1654F139}">
      <dgm:prSet/>
      <dgm:spPr/>
      <dgm:t>
        <a:bodyPr/>
        <a:lstStyle/>
        <a:p>
          <a:endParaRPr lang="en-US"/>
        </a:p>
      </dgm:t>
    </dgm:pt>
    <dgm:pt modelId="{232452E7-E87A-4A01-A298-541A4F5F9281}">
      <dgm:prSet phldrT="[Text]"/>
      <dgm:spPr/>
      <dgm:t>
        <a:bodyPr/>
        <a:lstStyle/>
        <a:p>
          <a:r>
            <a:rPr lang="en-US" dirty="0" smtClean="0"/>
            <a:t>Make it relatable</a:t>
          </a:r>
          <a:endParaRPr lang="en-US" dirty="0"/>
        </a:p>
      </dgm:t>
    </dgm:pt>
    <dgm:pt modelId="{44A4C8F7-35DA-49B4-B3CD-FF04320EF562}" type="parTrans" cxnId="{2950E1FF-BAA9-4110-A92F-32771B18AE36}">
      <dgm:prSet/>
      <dgm:spPr/>
      <dgm:t>
        <a:bodyPr/>
        <a:lstStyle/>
        <a:p>
          <a:endParaRPr lang="en-US"/>
        </a:p>
      </dgm:t>
    </dgm:pt>
    <dgm:pt modelId="{1E1BFBB9-4D6A-45D0-BA75-D7870C834D99}" type="sibTrans" cxnId="{2950E1FF-BAA9-4110-A92F-32771B18AE36}">
      <dgm:prSet/>
      <dgm:spPr/>
      <dgm:t>
        <a:bodyPr/>
        <a:lstStyle/>
        <a:p>
          <a:endParaRPr lang="en-US"/>
        </a:p>
      </dgm:t>
    </dgm:pt>
    <dgm:pt modelId="{24860724-6AEE-46B4-9D4E-025603A56EE9}">
      <dgm:prSet phldrT="[Text]"/>
      <dgm:spPr/>
      <dgm:t>
        <a:bodyPr/>
        <a:lstStyle/>
        <a:p>
          <a:r>
            <a:rPr lang="en-US" dirty="0" smtClean="0"/>
            <a:t>May or may not be chronological</a:t>
          </a:r>
          <a:endParaRPr lang="en-US" dirty="0"/>
        </a:p>
      </dgm:t>
    </dgm:pt>
    <dgm:pt modelId="{3EE04E38-3FCB-4CF0-B1B7-1F277F15A1C9}" type="parTrans" cxnId="{EE77B5D0-8776-4D83-92CC-50A8F8A68EDF}">
      <dgm:prSet/>
      <dgm:spPr/>
      <dgm:t>
        <a:bodyPr/>
        <a:lstStyle/>
        <a:p>
          <a:endParaRPr lang="en-US"/>
        </a:p>
      </dgm:t>
    </dgm:pt>
    <dgm:pt modelId="{3B9D0425-5E98-4163-988A-D12C5418E49A}" type="sibTrans" cxnId="{EE77B5D0-8776-4D83-92CC-50A8F8A68EDF}">
      <dgm:prSet/>
      <dgm:spPr/>
      <dgm:t>
        <a:bodyPr/>
        <a:lstStyle/>
        <a:p>
          <a:endParaRPr lang="en-US"/>
        </a:p>
      </dgm:t>
    </dgm:pt>
    <dgm:pt modelId="{2F056D03-E57F-4D77-A71E-D7E0219FA7C1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2CA9AAAF-4D4B-4EC6-9A74-EFC1E239D4CC}" type="parTrans" cxnId="{E55B835A-3578-4699-A651-FEE81FC1B1B3}">
      <dgm:prSet/>
      <dgm:spPr/>
      <dgm:t>
        <a:bodyPr/>
        <a:lstStyle/>
        <a:p>
          <a:endParaRPr lang="en-US"/>
        </a:p>
      </dgm:t>
    </dgm:pt>
    <dgm:pt modelId="{AC72FDC2-8409-4A43-8A8A-D7BC8B69914C}" type="sibTrans" cxnId="{E55B835A-3578-4699-A651-FEE81FC1B1B3}">
      <dgm:prSet/>
      <dgm:spPr/>
      <dgm:t>
        <a:bodyPr/>
        <a:lstStyle/>
        <a:p>
          <a:endParaRPr lang="en-US"/>
        </a:p>
      </dgm:t>
    </dgm:pt>
    <dgm:pt modelId="{0877F11D-C908-4218-BD60-A1A2030A6E76}">
      <dgm:prSet phldrT="[Text]"/>
      <dgm:spPr/>
      <dgm:t>
        <a:bodyPr/>
        <a:lstStyle/>
        <a:p>
          <a:r>
            <a:rPr lang="en-US" dirty="0" smtClean="0"/>
            <a:t>Optional</a:t>
          </a:r>
          <a:endParaRPr lang="en-US" dirty="0"/>
        </a:p>
      </dgm:t>
    </dgm:pt>
    <dgm:pt modelId="{F1755400-C59D-4CA7-A20B-95EA7D474A2C}" type="parTrans" cxnId="{F8F7C506-1751-4B56-A8F6-CED7C1AB6A31}">
      <dgm:prSet/>
      <dgm:spPr/>
      <dgm:t>
        <a:bodyPr/>
        <a:lstStyle/>
        <a:p>
          <a:endParaRPr lang="en-US"/>
        </a:p>
      </dgm:t>
    </dgm:pt>
    <dgm:pt modelId="{28CE42BC-4E01-4A41-A049-F437308ECC92}" type="sibTrans" cxnId="{F8F7C506-1751-4B56-A8F6-CED7C1AB6A31}">
      <dgm:prSet/>
      <dgm:spPr/>
      <dgm:t>
        <a:bodyPr/>
        <a:lstStyle/>
        <a:p>
          <a:endParaRPr lang="en-US"/>
        </a:p>
      </dgm:t>
    </dgm:pt>
    <dgm:pt modelId="{35600DF4-ECEA-45F5-AA2B-90F8AEB033CD}">
      <dgm:prSet phldrT="[Text]"/>
      <dgm:spPr/>
      <dgm:t>
        <a:bodyPr/>
        <a:lstStyle/>
        <a:p>
          <a:r>
            <a:rPr lang="en-US" dirty="0" smtClean="0"/>
            <a:t>Showcase skills </a:t>
          </a:r>
          <a:r>
            <a:rPr lang="en-US" dirty="0" err="1" smtClean="0"/>
            <a:t>certficates</a:t>
          </a:r>
          <a:r>
            <a:rPr lang="en-US" dirty="0" smtClean="0"/>
            <a:t>, specialized classes</a:t>
          </a:r>
          <a:endParaRPr lang="en-US" dirty="0"/>
        </a:p>
      </dgm:t>
    </dgm:pt>
    <dgm:pt modelId="{C0885C2F-756F-4F67-B50B-66AE93CDDE95}" type="parTrans" cxnId="{D987CDEC-A689-48DD-BB35-A43B37F03600}">
      <dgm:prSet/>
      <dgm:spPr/>
      <dgm:t>
        <a:bodyPr/>
        <a:lstStyle/>
        <a:p>
          <a:endParaRPr lang="en-US"/>
        </a:p>
      </dgm:t>
    </dgm:pt>
    <dgm:pt modelId="{4771B522-EF9C-4280-AA09-4D7626B46602}" type="sibTrans" cxnId="{D987CDEC-A689-48DD-BB35-A43B37F03600}">
      <dgm:prSet/>
      <dgm:spPr/>
      <dgm:t>
        <a:bodyPr/>
        <a:lstStyle/>
        <a:p>
          <a:endParaRPr lang="en-US"/>
        </a:p>
      </dgm:t>
    </dgm:pt>
    <dgm:pt modelId="{8CCB3563-2218-4B70-857E-4EADBD22B24B}">
      <dgm:prSet phldrT="[Text]"/>
      <dgm:spPr/>
      <dgm:t>
        <a:bodyPr/>
        <a:lstStyle/>
        <a:p>
          <a:r>
            <a:rPr lang="en-US" dirty="0" smtClean="0"/>
            <a:t>Use Action Verbs!</a:t>
          </a:r>
          <a:endParaRPr lang="en-US" dirty="0"/>
        </a:p>
      </dgm:t>
    </dgm:pt>
    <dgm:pt modelId="{29CF1EC4-7E38-41BA-9171-4D3466586BD8}" type="parTrans" cxnId="{6871DDFA-5EDD-4608-BCBC-685A3BCBEAEC}">
      <dgm:prSet/>
      <dgm:spPr/>
      <dgm:t>
        <a:bodyPr/>
        <a:lstStyle/>
        <a:p>
          <a:endParaRPr lang="en-US"/>
        </a:p>
      </dgm:t>
    </dgm:pt>
    <dgm:pt modelId="{DC7B73BA-90D0-4DB6-918A-D2586008F5A9}" type="sibTrans" cxnId="{6871DDFA-5EDD-4608-BCBC-685A3BCBEAEC}">
      <dgm:prSet/>
      <dgm:spPr/>
      <dgm:t>
        <a:bodyPr/>
        <a:lstStyle/>
        <a:p>
          <a:endParaRPr lang="en-US"/>
        </a:p>
      </dgm:t>
    </dgm:pt>
    <dgm:pt modelId="{9C3A123B-C5F4-43C4-A257-3A15205F8A2D}">
      <dgm:prSet phldrT="[Text]"/>
      <dgm:spPr/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A29508-9A5B-4A6F-B5A5-9D2CB57EFB19}" type="parTrans" cxnId="{935BC292-1206-4D4C-92D1-9ED56BECFE48}">
      <dgm:prSet/>
      <dgm:spPr/>
      <dgm:t>
        <a:bodyPr/>
        <a:lstStyle/>
        <a:p>
          <a:endParaRPr lang="en-US"/>
        </a:p>
      </dgm:t>
    </dgm:pt>
    <dgm:pt modelId="{F33D4B54-3810-4D92-A22D-2D1261D6F5B6}" type="sibTrans" cxnId="{935BC292-1206-4D4C-92D1-9ED56BECFE48}">
      <dgm:prSet/>
      <dgm:spPr/>
      <dgm:t>
        <a:bodyPr/>
        <a:lstStyle/>
        <a:p>
          <a:endParaRPr lang="en-US"/>
        </a:p>
      </dgm:t>
    </dgm:pt>
    <dgm:pt modelId="{E60EA8DC-4B85-403D-9878-C4248B8EB462}">
      <dgm:prSet phldrT="[Text]"/>
      <dgm:spPr/>
      <dgm:t>
        <a:bodyPr/>
        <a:lstStyle/>
        <a:p>
          <a:r>
            <a:rPr lang="en-US" dirty="0" smtClean="0"/>
            <a:t>Briefly state your intent of this application [are you seeking a job? A scholarship? An internship? A position in a club?]</a:t>
          </a:r>
          <a:endParaRPr lang="en-US" dirty="0"/>
        </a:p>
      </dgm:t>
    </dgm:pt>
    <dgm:pt modelId="{10CF7EF0-3785-4D2D-B71A-2D73C71CEB38}" type="parTrans" cxnId="{1149F6A0-2ECA-457F-A56E-C822CB031A2C}">
      <dgm:prSet/>
      <dgm:spPr/>
      <dgm:t>
        <a:bodyPr/>
        <a:lstStyle/>
        <a:p>
          <a:endParaRPr lang="en-US"/>
        </a:p>
      </dgm:t>
    </dgm:pt>
    <dgm:pt modelId="{1410551F-9669-4627-9092-9923D360D107}" type="sibTrans" cxnId="{1149F6A0-2ECA-457F-A56E-C822CB031A2C}">
      <dgm:prSet/>
      <dgm:spPr/>
      <dgm:t>
        <a:bodyPr/>
        <a:lstStyle/>
        <a:p>
          <a:endParaRPr lang="en-US"/>
        </a:p>
      </dgm:t>
    </dgm:pt>
    <dgm:pt modelId="{59CCFB86-B334-4195-B1FC-D6A735FE8B76}" type="pres">
      <dgm:prSet presAssocID="{D794E9FC-CC93-4D41-A2F4-C15A112B01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E196D3-AED4-49D4-A2EE-CCEC3F910A05}" type="pres">
      <dgm:prSet presAssocID="{10EEF34B-1946-4CCD-AC03-3B450D107710}" presName="composite" presStyleCnt="0"/>
      <dgm:spPr/>
    </dgm:pt>
    <dgm:pt modelId="{AA4B1334-F6CE-4C0B-AEC8-26869C68C377}" type="pres">
      <dgm:prSet presAssocID="{10EEF34B-1946-4CCD-AC03-3B450D10771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9F686-4E87-41C8-83F7-E266FFD539FE}" type="pres">
      <dgm:prSet presAssocID="{10EEF34B-1946-4CCD-AC03-3B450D10771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0E905-24D7-42DA-AD9F-D8A1B4A603FB}" type="pres">
      <dgm:prSet presAssocID="{D58BE8AD-AB2B-40D0-935E-1271600EF74B}" presName="sp" presStyleCnt="0"/>
      <dgm:spPr/>
    </dgm:pt>
    <dgm:pt modelId="{44C4EAD7-74DC-4439-88DC-A8D29B214EB7}" type="pres">
      <dgm:prSet presAssocID="{9C3A123B-C5F4-43C4-A257-3A15205F8A2D}" presName="composite" presStyleCnt="0"/>
      <dgm:spPr/>
    </dgm:pt>
    <dgm:pt modelId="{5D02A04C-55E4-45D1-B934-FEB10EC60A0B}" type="pres">
      <dgm:prSet presAssocID="{9C3A123B-C5F4-43C4-A257-3A15205F8A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6EF1B-A8E6-40DE-A041-AD92603DE6B1}" type="pres">
      <dgm:prSet presAssocID="{9C3A123B-C5F4-43C4-A257-3A15205F8A2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4F557-9F6F-4446-B4A6-921C020CACD7}" type="pres">
      <dgm:prSet presAssocID="{F33D4B54-3810-4D92-A22D-2D1261D6F5B6}" presName="sp" presStyleCnt="0"/>
      <dgm:spPr/>
    </dgm:pt>
    <dgm:pt modelId="{53FD8209-9CC4-4870-B4BB-5E80F80E30B5}" type="pres">
      <dgm:prSet presAssocID="{A52887B2-6F23-4D2A-844A-F6C378DF37EE}" presName="composite" presStyleCnt="0"/>
      <dgm:spPr/>
    </dgm:pt>
    <dgm:pt modelId="{E782A3FD-5EEB-44A2-843D-1BC79708BE2D}" type="pres">
      <dgm:prSet presAssocID="{A52887B2-6F23-4D2A-844A-F6C378DF37E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A843D-0BDA-4E46-AC03-1578EFF6DCD5}" type="pres">
      <dgm:prSet presAssocID="{A52887B2-6F23-4D2A-844A-F6C378DF37E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75E70-E04C-4C02-B4FC-477185A87E54}" type="pres">
      <dgm:prSet presAssocID="{8E3BB598-F7B7-4B39-B6F1-6570BF806E99}" presName="sp" presStyleCnt="0"/>
      <dgm:spPr/>
    </dgm:pt>
    <dgm:pt modelId="{501645E6-B554-4A02-8470-3E9F3041F4AA}" type="pres">
      <dgm:prSet presAssocID="{2F056D03-E57F-4D77-A71E-D7E0219FA7C1}" presName="composite" presStyleCnt="0"/>
      <dgm:spPr/>
    </dgm:pt>
    <dgm:pt modelId="{D60134CB-51F4-40DD-9485-0A406E9E644E}" type="pres">
      <dgm:prSet presAssocID="{2F056D03-E57F-4D77-A71E-D7E0219FA7C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A1B85-B5D5-4A86-A290-88C96FFD8D45}" type="pres">
      <dgm:prSet presAssocID="{2F056D03-E57F-4D77-A71E-D7E0219FA7C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7B5D0-8776-4D83-92CC-50A8F8A68EDF}" srcId="{A52887B2-6F23-4D2A-844A-F6C378DF37EE}" destId="{24860724-6AEE-46B4-9D4E-025603A56EE9}" srcOrd="1" destOrd="0" parTransId="{3EE04E38-3FCB-4CF0-B1B7-1F277F15A1C9}" sibTransId="{3B9D0425-5E98-4163-988A-D12C5418E49A}"/>
    <dgm:cxn modelId="{6CB4C9AE-2C3A-4233-8EA1-2B2786FC395B}" type="presOf" srcId="{2F056D03-E57F-4D77-A71E-D7E0219FA7C1}" destId="{D60134CB-51F4-40DD-9485-0A406E9E644E}" srcOrd="0" destOrd="0" presId="urn:microsoft.com/office/officeart/2005/8/layout/chevron2"/>
    <dgm:cxn modelId="{0B084732-116C-4508-B751-661F1D7D268F}" type="presOf" srcId="{A52887B2-6F23-4D2A-844A-F6C378DF37EE}" destId="{E782A3FD-5EEB-44A2-843D-1BC79708BE2D}" srcOrd="0" destOrd="0" presId="urn:microsoft.com/office/officeart/2005/8/layout/chevron2"/>
    <dgm:cxn modelId="{E8E4B6BD-CA87-4EC4-9813-9B4833C8765A}" type="presOf" srcId="{10EEF34B-1946-4CCD-AC03-3B450D107710}" destId="{AA4B1334-F6CE-4C0B-AEC8-26869C68C377}" srcOrd="0" destOrd="0" presId="urn:microsoft.com/office/officeart/2005/8/layout/chevron2"/>
    <dgm:cxn modelId="{6871DDFA-5EDD-4608-BCBC-685A3BCBEAEC}" srcId="{A52887B2-6F23-4D2A-844A-F6C378DF37EE}" destId="{8CCB3563-2218-4B70-857E-4EADBD22B24B}" srcOrd="2" destOrd="0" parTransId="{29CF1EC4-7E38-41BA-9171-4D3466586BD8}" sibTransId="{DC7B73BA-90D0-4DB6-918A-D2586008F5A9}"/>
    <dgm:cxn modelId="{21A9B9D2-4B20-4CDE-B0A0-C7162247567A}" type="presOf" srcId="{21871B5E-424C-4130-A5B6-31C73990F038}" destId="{AC29F686-4E87-41C8-83F7-E266FFD539FE}" srcOrd="0" destOrd="0" presId="urn:microsoft.com/office/officeart/2005/8/layout/chevron2"/>
    <dgm:cxn modelId="{BC90F73E-7B95-4D44-BC9F-A78AEF768E59}" type="presOf" srcId="{73ED739C-00A8-4D9A-ACFB-5177954AD0F4}" destId="{AC29F686-4E87-41C8-83F7-E266FFD539FE}" srcOrd="0" destOrd="1" presId="urn:microsoft.com/office/officeart/2005/8/layout/chevron2"/>
    <dgm:cxn modelId="{253DE576-C5CF-4330-8DA8-D080CAB8A45B}" type="presOf" srcId="{8CCB3563-2218-4B70-857E-4EADBD22B24B}" destId="{95FA843D-0BDA-4E46-AC03-1578EFF6DCD5}" srcOrd="0" destOrd="2" presId="urn:microsoft.com/office/officeart/2005/8/layout/chevron2"/>
    <dgm:cxn modelId="{1149F6A0-2ECA-457F-A56E-C822CB031A2C}" srcId="{9C3A123B-C5F4-43C4-A257-3A15205F8A2D}" destId="{E60EA8DC-4B85-403D-9878-C4248B8EB462}" srcOrd="0" destOrd="0" parTransId="{10CF7EF0-3785-4D2D-B71A-2D73C71CEB38}" sibTransId="{1410551F-9669-4627-9092-9923D360D107}"/>
    <dgm:cxn modelId="{DEB21C1E-78CA-4637-B3E0-D934C01B202A}" type="presOf" srcId="{9C3A123B-C5F4-43C4-A257-3A15205F8A2D}" destId="{5D02A04C-55E4-45D1-B934-FEB10EC60A0B}" srcOrd="0" destOrd="0" presId="urn:microsoft.com/office/officeart/2005/8/layout/chevron2"/>
    <dgm:cxn modelId="{EA7FED56-12E8-40E4-ACE0-D037A07CA1B1}" srcId="{10EEF34B-1946-4CCD-AC03-3B450D107710}" destId="{21871B5E-424C-4130-A5B6-31C73990F038}" srcOrd="0" destOrd="0" parTransId="{00A146A8-2F1A-4616-8014-4BA09B992DBE}" sibTransId="{566CB600-C6F2-43D3-B0A9-B6B569162DDF}"/>
    <dgm:cxn modelId="{C8267643-D7BD-4A78-B6E6-B8CD1654F139}" srcId="{D794E9FC-CC93-4D41-A2F4-C15A112B01B2}" destId="{A52887B2-6F23-4D2A-844A-F6C378DF37EE}" srcOrd="2" destOrd="0" parTransId="{A4AD0235-F55C-4512-926F-A34FAB10706D}" sibTransId="{8E3BB598-F7B7-4B39-B6F1-6570BF806E99}"/>
    <dgm:cxn modelId="{F5D3017C-33A4-4977-80C7-D88380AFA91E}" type="presOf" srcId="{232452E7-E87A-4A01-A298-541A4F5F9281}" destId="{95FA843D-0BDA-4E46-AC03-1578EFF6DCD5}" srcOrd="0" destOrd="0" presId="urn:microsoft.com/office/officeart/2005/8/layout/chevron2"/>
    <dgm:cxn modelId="{F8F7C506-1751-4B56-A8F6-CED7C1AB6A31}" srcId="{2F056D03-E57F-4D77-A71E-D7E0219FA7C1}" destId="{0877F11D-C908-4218-BD60-A1A2030A6E76}" srcOrd="0" destOrd="0" parTransId="{F1755400-C59D-4CA7-A20B-95EA7D474A2C}" sibTransId="{28CE42BC-4E01-4A41-A049-F437308ECC92}"/>
    <dgm:cxn modelId="{D987CDEC-A689-48DD-BB35-A43B37F03600}" srcId="{2F056D03-E57F-4D77-A71E-D7E0219FA7C1}" destId="{35600DF4-ECEA-45F5-AA2B-90F8AEB033CD}" srcOrd="1" destOrd="0" parTransId="{C0885C2F-756F-4F67-B50B-66AE93CDDE95}" sibTransId="{4771B522-EF9C-4280-AA09-4D7626B46602}"/>
    <dgm:cxn modelId="{935BC292-1206-4D4C-92D1-9ED56BECFE48}" srcId="{D794E9FC-CC93-4D41-A2F4-C15A112B01B2}" destId="{9C3A123B-C5F4-43C4-A257-3A15205F8A2D}" srcOrd="1" destOrd="0" parTransId="{8BA29508-9A5B-4A6F-B5A5-9D2CB57EFB19}" sibTransId="{F33D4B54-3810-4D92-A22D-2D1261D6F5B6}"/>
    <dgm:cxn modelId="{E55B835A-3578-4699-A651-FEE81FC1B1B3}" srcId="{D794E9FC-CC93-4D41-A2F4-C15A112B01B2}" destId="{2F056D03-E57F-4D77-A71E-D7E0219FA7C1}" srcOrd="3" destOrd="0" parTransId="{2CA9AAAF-4D4B-4EC6-9A74-EFC1E239D4CC}" sibTransId="{AC72FDC2-8409-4A43-8A8A-D7BC8B69914C}"/>
    <dgm:cxn modelId="{5013DA63-8510-4A93-9B1E-419E1F8C28D9}" type="presOf" srcId="{24860724-6AEE-46B4-9D4E-025603A56EE9}" destId="{95FA843D-0BDA-4E46-AC03-1578EFF6DCD5}" srcOrd="0" destOrd="1" presId="urn:microsoft.com/office/officeart/2005/8/layout/chevron2"/>
    <dgm:cxn modelId="{188A4759-2A76-4A48-A927-385139085FAD}" srcId="{D794E9FC-CC93-4D41-A2F4-C15A112B01B2}" destId="{10EEF34B-1946-4CCD-AC03-3B450D107710}" srcOrd="0" destOrd="0" parTransId="{8DFD5931-102C-4E5C-AA9B-1D74F1681E60}" sibTransId="{D58BE8AD-AB2B-40D0-935E-1271600EF74B}"/>
    <dgm:cxn modelId="{2950E1FF-BAA9-4110-A92F-32771B18AE36}" srcId="{A52887B2-6F23-4D2A-844A-F6C378DF37EE}" destId="{232452E7-E87A-4A01-A298-541A4F5F9281}" srcOrd="0" destOrd="0" parTransId="{44A4C8F7-35DA-49B4-B3CD-FF04320EF562}" sibTransId="{1E1BFBB9-4D6A-45D0-BA75-D7870C834D99}"/>
    <dgm:cxn modelId="{8EC18859-460A-4826-AC0F-F67B0AB5CC1C}" type="presOf" srcId="{D794E9FC-CC93-4D41-A2F4-C15A112B01B2}" destId="{59CCFB86-B334-4195-B1FC-D6A735FE8B76}" srcOrd="0" destOrd="0" presId="urn:microsoft.com/office/officeart/2005/8/layout/chevron2"/>
    <dgm:cxn modelId="{EC0197B1-74E7-463C-A106-26E1D901C93C}" type="presOf" srcId="{0877F11D-C908-4218-BD60-A1A2030A6E76}" destId="{384A1B85-B5D5-4A86-A290-88C96FFD8D45}" srcOrd="0" destOrd="0" presId="urn:microsoft.com/office/officeart/2005/8/layout/chevron2"/>
    <dgm:cxn modelId="{FE4E155C-3A7A-417F-889C-D26DCBA68036}" type="presOf" srcId="{E60EA8DC-4B85-403D-9878-C4248B8EB462}" destId="{CB86EF1B-A8E6-40DE-A041-AD92603DE6B1}" srcOrd="0" destOrd="0" presId="urn:microsoft.com/office/officeart/2005/8/layout/chevron2"/>
    <dgm:cxn modelId="{F7339BDB-E36A-4E09-8FDF-94E64A6A6B9D}" type="presOf" srcId="{35600DF4-ECEA-45F5-AA2B-90F8AEB033CD}" destId="{384A1B85-B5D5-4A86-A290-88C96FFD8D45}" srcOrd="0" destOrd="1" presId="urn:microsoft.com/office/officeart/2005/8/layout/chevron2"/>
    <dgm:cxn modelId="{DF7219CA-E1C6-4B06-8A77-2A15BECA0E41}" srcId="{10EEF34B-1946-4CCD-AC03-3B450D107710}" destId="{73ED739C-00A8-4D9A-ACFB-5177954AD0F4}" srcOrd="1" destOrd="0" parTransId="{FBAB55F2-4AC8-442F-BC29-B41FD2D9EF54}" sibTransId="{D83BB2E8-EB8E-4289-B763-49690D5A0240}"/>
    <dgm:cxn modelId="{159A4DA7-0B2B-42A8-8E9E-833E7F77FF29}" type="presParOf" srcId="{59CCFB86-B334-4195-B1FC-D6A735FE8B76}" destId="{F7E196D3-AED4-49D4-A2EE-CCEC3F910A05}" srcOrd="0" destOrd="0" presId="urn:microsoft.com/office/officeart/2005/8/layout/chevron2"/>
    <dgm:cxn modelId="{92469B98-A927-4048-AE3D-71E0E31304C5}" type="presParOf" srcId="{F7E196D3-AED4-49D4-A2EE-CCEC3F910A05}" destId="{AA4B1334-F6CE-4C0B-AEC8-26869C68C377}" srcOrd="0" destOrd="0" presId="urn:microsoft.com/office/officeart/2005/8/layout/chevron2"/>
    <dgm:cxn modelId="{4BF0963A-B6F6-4E54-9AF1-F23B99AFB16D}" type="presParOf" srcId="{F7E196D3-AED4-49D4-A2EE-CCEC3F910A05}" destId="{AC29F686-4E87-41C8-83F7-E266FFD539FE}" srcOrd="1" destOrd="0" presId="urn:microsoft.com/office/officeart/2005/8/layout/chevron2"/>
    <dgm:cxn modelId="{D3C7EEF4-3840-4778-9F73-0AFD5535AAF6}" type="presParOf" srcId="{59CCFB86-B334-4195-B1FC-D6A735FE8B76}" destId="{5110E905-24D7-42DA-AD9F-D8A1B4A603FB}" srcOrd="1" destOrd="0" presId="urn:microsoft.com/office/officeart/2005/8/layout/chevron2"/>
    <dgm:cxn modelId="{0F04E528-2450-4ED5-91AD-0A5999B96029}" type="presParOf" srcId="{59CCFB86-B334-4195-B1FC-D6A735FE8B76}" destId="{44C4EAD7-74DC-4439-88DC-A8D29B214EB7}" srcOrd="2" destOrd="0" presId="urn:microsoft.com/office/officeart/2005/8/layout/chevron2"/>
    <dgm:cxn modelId="{76E0EE4C-1D26-4581-8D9D-FC095AB64323}" type="presParOf" srcId="{44C4EAD7-74DC-4439-88DC-A8D29B214EB7}" destId="{5D02A04C-55E4-45D1-B934-FEB10EC60A0B}" srcOrd="0" destOrd="0" presId="urn:microsoft.com/office/officeart/2005/8/layout/chevron2"/>
    <dgm:cxn modelId="{AF9FA982-8230-4164-AAF9-B4260736410D}" type="presParOf" srcId="{44C4EAD7-74DC-4439-88DC-A8D29B214EB7}" destId="{CB86EF1B-A8E6-40DE-A041-AD92603DE6B1}" srcOrd="1" destOrd="0" presId="urn:microsoft.com/office/officeart/2005/8/layout/chevron2"/>
    <dgm:cxn modelId="{345C8947-8979-47AD-8336-88F550C99949}" type="presParOf" srcId="{59CCFB86-B334-4195-B1FC-D6A735FE8B76}" destId="{4F04F557-9F6F-4446-B4A6-921C020CACD7}" srcOrd="3" destOrd="0" presId="urn:microsoft.com/office/officeart/2005/8/layout/chevron2"/>
    <dgm:cxn modelId="{D36485CE-E7EA-4470-B4BA-46A28A0E7662}" type="presParOf" srcId="{59CCFB86-B334-4195-B1FC-D6A735FE8B76}" destId="{53FD8209-9CC4-4870-B4BB-5E80F80E30B5}" srcOrd="4" destOrd="0" presId="urn:microsoft.com/office/officeart/2005/8/layout/chevron2"/>
    <dgm:cxn modelId="{11458751-D684-40F1-9730-CE8BD1C9B86E}" type="presParOf" srcId="{53FD8209-9CC4-4870-B4BB-5E80F80E30B5}" destId="{E782A3FD-5EEB-44A2-843D-1BC79708BE2D}" srcOrd="0" destOrd="0" presId="urn:microsoft.com/office/officeart/2005/8/layout/chevron2"/>
    <dgm:cxn modelId="{9193F419-81DB-4835-B139-49B2DBEB1BFE}" type="presParOf" srcId="{53FD8209-9CC4-4870-B4BB-5E80F80E30B5}" destId="{95FA843D-0BDA-4E46-AC03-1578EFF6DCD5}" srcOrd="1" destOrd="0" presId="urn:microsoft.com/office/officeart/2005/8/layout/chevron2"/>
    <dgm:cxn modelId="{340CB1A1-0462-4AE3-8E4B-2EF308648DDC}" type="presParOf" srcId="{59CCFB86-B334-4195-B1FC-D6A735FE8B76}" destId="{B8775E70-E04C-4C02-B4FC-477185A87E54}" srcOrd="5" destOrd="0" presId="urn:microsoft.com/office/officeart/2005/8/layout/chevron2"/>
    <dgm:cxn modelId="{DC7437FD-BA5E-4168-85ED-1F894B46BDF8}" type="presParOf" srcId="{59CCFB86-B334-4195-B1FC-D6A735FE8B76}" destId="{501645E6-B554-4A02-8470-3E9F3041F4AA}" srcOrd="6" destOrd="0" presId="urn:microsoft.com/office/officeart/2005/8/layout/chevron2"/>
    <dgm:cxn modelId="{378B239A-6AA9-43D5-A286-9A967B055CB3}" type="presParOf" srcId="{501645E6-B554-4A02-8470-3E9F3041F4AA}" destId="{D60134CB-51F4-40DD-9485-0A406E9E644E}" srcOrd="0" destOrd="0" presId="urn:microsoft.com/office/officeart/2005/8/layout/chevron2"/>
    <dgm:cxn modelId="{DB251E90-C0F8-473B-B2B0-8B7397434502}" type="presParOf" srcId="{501645E6-B554-4A02-8470-3E9F3041F4AA}" destId="{384A1B85-B5D5-4A86-A290-88C96FFD8D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4E9FC-CC93-4D41-A2F4-C15A112B01B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EEF34B-1946-4CCD-AC03-3B450D107710}">
      <dgm:prSet phldrT="[Text]"/>
      <dgm:spPr/>
      <dgm:t>
        <a:bodyPr/>
        <a:lstStyle/>
        <a:p>
          <a:r>
            <a:rPr lang="en-US" dirty="0" smtClean="0"/>
            <a:t>Personal Information</a:t>
          </a:r>
          <a:endParaRPr lang="en-US" dirty="0"/>
        </a:p>
      </dgm:t>
    </dgm:pt>
    <dgm:pt modelId="{8DFD5931-102C-4E5C-AA9B-1D74F1681E60}" type="parTrans" cxnId="{188A4759-2A76-4A48-A927-385139085FAD}">
      <dgm:prSet/>
      <dgm:spPr/>
      <dgm:t>
        <a:bodyPr/>
        <a:lstStyle/>
        <a:p>
          <a:endParaRPr lang="en-US"/>
        </a:p>
      </dgm:t>
    </dgm:pt>
    <dgm:pt modelId="{D58BE8AD-AB2B-40D0-935E-1271600EF74B}" type="sibTrans" cxnId="{188A4759-2A76-4A48-A927-385139085FAD}">
      <dgm:prSet/>
      <dgm:spPr/>
      <dgm:t>
        <a:bodyPr/>
        <a:lstStyle/>
        <a:p>
          <a:endParaRPr lang="en-US"/>
        </a:p>
      </dgm:t>
    </dgm:pt>
    <dgm:pt modelId="{21871B5E-424C-4130-A5B6-31C73990F038}">
      <dgm:prSet phldrT="[Text]"/>
      <dgm:spPr/>
      <dgm:t>
        <a:bodyPr/>
        <a:lstStyle/>
        <a:p>
          <a:r>
            <a:rPr lang="en-US" dirty="0" smtClean="0"/>
            <a:t>Name (in bold, centered)</a:t>
          </a:r>
          <a:endParaRPr lang="en-US" dirty="0"/>
        </a:p>
      </dgm:t>
    </dgm:pt>
    <dgm:pt modelId="{00A146A8-2F1A-4616-8014-4BA09B992DBE}" type="parTrans" cxnId="{EA7FED56-12E8-40E4-ACE0-D037A07CA1B1}">
      <dgm:prSet/>
      <dgm:spPr/>
      <dgm:t>
        <a:bodyPr/>
        <a:lstStyle/>
        <a:p>
          <a:endParaRPr lang="en-US"/>
        </a:p>
      </dgm:t>
    </dgm:pt>
    <dgm:pt modelId="{566CB600-C6F2-43D3-B0A9-B6B569162DDF}" type="sibTrans" cxnId="{EA7FED56-12E8-40E4-ACE0-D037A07CA1B1}">
      <dgm:prSet/>
      <dgm:spPr/>
      <dgm:t>
        <a:bodyPr/>
        <a:lstStyle/>
        <a:p>
          <a:endParaRPr lang="en-US"/>
        </a:p>
      </dgm:t>
    </dgm:pt>
    <dgm:pt modelId="{73ED739C-00A8-4D9A-ACFB-5177954AD0F4}">
      <dgm:prSet phldrT="[Text]"/>
      <dgm:spPr/>
      <dgm:t>
        <a:bodyPr/>
        <a:lstStyle/>
        <a:p>
          <a:r>
            <a:rPr lang="en-US" dirty="0" smtClean="0"/>
            <a:t>Email/Phone Number/Address</a:t>
          </a:r>
          <a:endParaRPr lang="en-US" dirty="0"/>
        </a:p>
      </dgm:t>
    </dgm:pt>
    <dgm:pt modelId="{FBAB55F2-4AC8-442F-BC29-B41FD2D9EF54}" type="parTrans" cxnId="{DF7219CA-E1C6-4B06-8A77-2A15BECA0E41}">
      <dgm:prSet/>
      <dgm:spPr/>
      <dgm:t>
        <a:bodyPr/>
        <a:lstStyle/>
        <a:p>
          <a:endParaRPr lang="en-US"/>
        </a:p>
      </dgm:t>
    </dgm:pt>
    <dgm:pt modelId="{D83BB2E8-EB8E-4289-B763-49690D5A0240}" type="sibTrans" cxnId="{DF7219CA-E1C6-4B06-8A77-2A15BECA0E41}">
      <dgm:prSet/>
      <dgm:spPr/>
      <dgm:t>
        <a:bodyPr/>
        <a:lstStyle/>
        <a:p>
          <a:endParaRPr lang="en-US"/>
        </a:p>
      </dgm:t>
    </dgm:pt>
    <dgm:pt modelId="{A52887B2-6F23-4D2A-844A-F6C378DF37EE}">
      <dgm:prSet phldrT="[Text]"/>
      <dgm:spPr/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A4AD0235-F55C-4512-926F-A34FAB10706D}" type="parTrans" cxnId="{C8267643-D7BD-4A78-B6E6-B8CD1654F139}">
      <dgm:prSet/>
      <dgm:spPr/>
      <dgm:t>
        <a:bodyPr/>
        <a:lstStyle/>
        <a:p>
          <a:endParaRPr lang="en-US"/>
        </a:p>
      </dgm:t>
    </dgm:pt>
    <dgm:pt modelId="{8E3BB598-F7B7-4B39-B6F1-6570BF806E99}" type="sibTrans" cxnId="{C8267643-D7BD-4A78-B6E6-B8CD1654F139}">
      <dgm:prSet/>
      <dgm:spPr/>
      <dgm:t>
        <a:bodyPr/>
        <a:lstStyle/>
        <a:p>
          <a:endParaRPr lang="en-US"/>
        </a:p>
      </dgm:t>
    </dgm:pt>
    <dgm:pt modelId="{232452E7-E87A-4A01-A298-541A4F5F9281}">
      <dgm:prSet phldrT="[Text]"/>
      <dgm:spPr/>
      <dgm:t>
        <a:bodyPr/>
        <a:lstStyle/>
        <a:p>
          <a:r>
            <a:rPr lang="en-US" dirty="0" smtClean="0"/>
            <a:t>Make it relatable</a:t>
          </a:r>
          <a:endParaRPr lang="en-US" dirty="0"/>
        </a:p>
      </dgm:t>
    </dgm:pt>
    <dgm:pt modelId="{44A4C8F7-35DA-49B4-B3CD-FF04320EF562}" type="parTrans" cxnId="{2950E1FF-BAA9-4110-A92F-32771B18AE36}">
      <dgm:prSet/>
      <dgm:spPr/>
      <dgm:t>
        <a:bodyPr/>
        <a:lstStyle/>
        <a:p>
          <a:endParaRPr lang="en-US"/>
        </a:p>
      </dgm:t>
    </dgm:pt>
    <dgm:pt modelId="{1E1BFBB9-4D6A-45D0-BA75-D7870C834D99}" type="sibTrans" cxnId="{2950E1FF-BAA9-4110-A92F-32771B18AE36}">
      <dgm:prSet/>
      <dgm:spPr/>
      <dgm:t>
        <a:bodyPr/>
        <a:lstStyle/>
        <a:p>
          <a:endParaRPr lang="en-US"/>
        </a:p>
      </dgm:t>
    </dgm:pt>
    <dgm:pt modelId="{24860724-6AEE-46B4-9D4E-025603A56EE9}">
      <dgm:prSet phldrT="[Text]"/>
      <dgm:spPr/>
      <dgm:t>
        <a:bodyPr/>
        <a:lstStyle/>
        <a:p>
          <a:r>
            <a:rPr lang="en-US" dirty="0" smtClean="0"/>
            <a:t>May or may not be chronological</a:t>
          </a:r>
          <a:endParaRPr lang="en-US" dirty="0"/>
        </a:p>
      </dgm:t>
    </dgm:pt>
    <dgm:pt modelId="{3EE04E38-3FCB-4CF0-B1B7-1F277F15A1C9}" type="parTrans" cxnId="{EE77B5D0-8776-4D83-92CC-50A8F8A68EDF}">
      <dgm:prSet/>
      <dgm:spPr/>
      <dgm:t>
        <a:bodyPr/>
        <a:lstStyle/>
        <a:p>
          <a:endParaRPr lang="en-US"/>
        </a:p>
      </dgm:t>
    </dgm:pt>
    <dgm:pt modelId="{3B9D0425-5E98-4163-988A-D12C5418E49A}" type="sibTrans" cxnId="{EE77B5D0-8776-4D83-92CC-50A8F8A68EDF}">
      <dgm:prSet/>
      <dgm:spPr/>
      <dgm:t>
        <a:bodyPr/>
        <a:lstStyle/>
        <a:p>
          <a:endParaRPr lang="en-US"/>
        </a:p>
      </dgm:t>
    </dgm:pt>
    <dgm:pt modelId="{2F056D03-E57F-4D77-A71E-D7E0219FA7C1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2CA9AAAF-4D4B-4EC6-9A74-EFC1E239D4CC}" type="parTrans" cxnId="{E55B835A-3578-4699-A651-FEE81FC1B1B3}">
      <dgm:prSet/>
      <dgm:spPr/>
      <dgm:t>
        <a:bodyPr/>
        <a:lstStyle/>
        <a:p>
          <a:endParaRPr lang="en-US"/>
        </a:p>
      </dgm:t>
    </dgm:pt>
    <dgm:pt modelId="{AC72FDC2-8409-4A43-8A8A-D7BC8B69914C}" type="sibTrans" cxnId="{E55B835A-3578-4699-A651-FEE81FC1B1B3}">
      <dgm:prSet/>
      <dgm:spPr/>
      <dgm:t>
        <a:bodyPr/>
        <a:lstStyle/>
        <a:p>
          <a:endParaRPr lang="en-US"/>
        </a:p>
      </dgm:t>
    </dgm:pt>
    <dgm:pt modelId="{0877F11D-C908-4218-BD60-A1A2030A6E76}">
      <dgm:prSet phldrT="[Text]"/>
      <dgm:spPr/>
      <dgm:t>
        <a:bodyPr/>
        <a:lstStyle/>
        <a:p>
          <a:r>
            <a:rPr lang="en-US" dirty="0" smtClean="0"/>
            <a:t>Optional</a:t>
          </a:r>
          <a:endParaRPr lang="en-US" dirty="0"/>
        </a:p>
      </dgm:t>
    </dgm:pt>
    <dgm:pt modelId="{F1755400-C59D-4CA7-A20B-95EA7D474A2C}" type="parTrans" cxnId="{F8F7C506-1751-4B56-A8F6-CED7C1AB6A31}">
      <dgm:prSet/>
      <dgm:spPr/>
      <dgm:t>
        <a:bodyPr/>
        <a:lstStyle/>
        <a:p>
          <a:endParaRPr lang="en-US"/>
        </a:p>
      </dgm:t>
    </dgm:pt>
    <dgm:pt modelId="{28CE42BC-4E01-4A41-A049-F437308ECC92}" type="sibTrans" cxnId="{F8F7C506-1751-4B56-A8F6-CED7C1AB6A31}">
      <dgm:prSet/>
      <dgm:spPr/>
      <dgm:t>
        <a:bodyPr/>
        <a:lstStyle/>
        <a:p>
          <a:endParaRPr lang="en-US"/>
        </a:p>
      </dgm:t>
    </dgm:pt>
    <dgm:pt modelId="{35600DF4-ECEA-45F5-AA2B-90F8AEB033CD}">
      <dgm:prSet phldrT="[Text]"/>
      <dgm:spPr/>
      <dgm:t>
        <a:bodyPr/>
        <a:lstStyle/>
        <a:p>
          <a:r>
            <a:rPr lang="en-US" dirty="0" smtClean="0"/>
            <a:t>Showcase skills </a:t>
          </a:r>
          <a:r>
            <a:rPr lang="en-US" dirty="0" err="1" smtClean="0"/>
            <a:t>certficates</a:t>
          </a:r>
          <a:r>
            <a:rPr lang="en-US" dirty="0" smtClean="0"/>
            <a:t>, specialized classes</a:t>
          </a:r>
          <a:endParaRPr lang="en-US" dirty="0"/>
        </a:p>
      </dgm:t>
    </dgm:pt>
    <dgm:pt modelId="{C0885C2F-756F-4F67-B50B-66AE93CDDE95}" type="parTrans" cxnId="{D987CDEC-A689-48DD-BB35-A43B37F03600}">
      <dgm:prSet/>
      <dgm:spPr/>
      <dgm:t>
        <a:bodyPr/>
        <a:lstStyle/>
        <a:p>
          <a:endParaRPr lang="en-US"/>
        </a:p>
      </dgm:t>
    </dgm:pt>
    <dgm:pt modelId="{4771B522-EF9C-4280-AA09-4D7626B46602}" type="sibTrans" cxnId="{D987CDEC-A689-48DD-BB35-A43B37F03600}">
      <dgm:prSet/>
      <dgm:spPr/>
      <dgm:t>
        <a:bodyPr/>
        <a:lstStyle/>
        <a:p>
          <a:endParaRPr lang="en-US"/>
        </a:p>
      </dgm:t>
    </dgm:pt>
    <dgm:pt modelId="{8CCB3563-2218-4B70-857E-4EADBD22B24B}">
      <dgm:prSet phldrT="[Text]"/>
      <dgm:spPr/>
      <dgm:t>
        <a:bodyPr/>
        <a:lstStyle/>
        <a:p>
          <a:r>
            <a:rPr lang="en-US" dirty="0" smtClean="0"/>
            <a:t>Use Action Verbs!</a:t>
          </a:r>
          <a:endParaRPr lang="en-US" dirty="0"/>
        </a:p>
      </dgm:t>
    </dgm:pt>
    <dgm:pt modelId="{29CF1EC4-7E38-41BA-9171-4D3466586BD8}" type="parTrans" cxnId="{6871DDFA-5EDD-4608-BCBC-685A3BCBEAEC}">
      <dgm:prSet/>
      <dgm:spPr/>
      <dgm:t>
        <a:bodyPr/>
        <a:lstStyle/>
        <a:p>
          <a:endParaRPr lang="en-US"/>
        </a:p>
      </dgm:t>
    </dgm:pt>
    <dgm:pt modelId="{DC7B73BA-90D0-4DB6-918A-D2586008F5A9}" type="sibTrans" cxnId="{6871DDFA-5EDD-4608-BCBC-685A3BCBEAEC}">
      <dgm:prSet/>
      <dgm:spPr/>
      <dgm:t>
        <a:bodyPr/>
        <a:lstStyle/>
        <a:p>
          <a:endParaRPr lang="en-US"/>
        </a:p>
      </dgm:t>
    </dgm:pt>
    <dgm:pt modelId="{9C3A123B-C5F4-43C4-A257-3A15205F8A2D}">
      <dgm:prSet phldrT="[Text]"/>
      <dgm:spPr/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A29508-9A5B-4A6F-B5A5-9D2CB57EFB19}" type="parTrans" cxnId="{935BC292-1206-4D4C-92D1-9ED56BECFE48}">
      <dgm:prSet/>
      <dgm:spPr/>
      <dgm:t>
        <a:bodyPr/>
        <a:lstStyle/>
        <a:p>
          <a:endParaRPr lang="en-US"/>
        </a:p>
      </dgm:t>
    </dgm:pt>
    <dgm:pt modelId="{F33D4B54-3810-4D92-A22D-2D1261D6F5B6}" type="sibTrans" cxnId="{935BC292-1206-4D4C-92D1-9ED56BECFE48}">
      <dgm:prSet/>
      <dgm:spPr/>
      <dgm:t>
        <a:bodyPr/>
        <a:lstStyle/>
        <a:p>
          <a:endParaRPr lang="en-US"/>
        </a:p>
      </dgm:t>
    </dgm:pt>
    <dgm:pt modelId="{E60EA8DC-4B85-403D-9878-C4248B8EB462}">
      <dgm:prSet phldrT="[Text]"/>
      <dgm:spPr/>
      <dgm:t>
        <a:bodyPr/>
        <a:lstStyle/>
        <a:p>
          <a:r>
            <a:rPr lang="en-US" dirty="0" smtClean="0"/>
            <a:t>Briefly state your intent of this application [are you seeking a job? A scholarship? An internship? A position in a club?]</a:t>
          </a:r>
          <a:endParaRPr lang="en-US" dirty="0"/>
        </a:p>
      </dgm:t>
    </dgm:pt>
    <dgm:pt modelId="{10CF7EF0-3785-4D2D-B71A-2D73C71CEB38}" type="parTrans" cxnId="{1149F6A0-2ECA-457F-A56E-C822CB031A2C}">
      <dgm:prSet/>
      <dgm:spPr/>
      <dgm:t>
        <a:bodyPr/>
        <a:lstStyle/>
        <a:p>
          <a:endParaRPr lang="en-US"/>
        </a:p>
      </dgm:t>
    </dgm:pt>
    <dgm:pt modelId="{1410551F-9669-4627-9092-9923D360D107}" type="sibTrans" cxnId="{1149F6A0-2ECA-457F-A56E-C822CB031A2C}">
      <dgm:prSet/>
      <dgm:spPr/>
      <dgm:t>
        <a:bodyPr/>
        <a:lstStyle/>
        <a:p>
          <a:endParaRPr lang="en-US"/>
        </a:p>
      </dgm:t>
    </dgm:pt>
    <dgm:pt modelId="{59CCFB86-B334-4195-B1FC-D6A735FE8B76}" type="pres">
      <dgm:prSet presAssocID="{D794E9FC-CC93-4D41-A2F4-C15A112B01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E196D3-AED4-49D4-A2EE-CCEC3F910A05}" type="pres">
      <dgm:prSet presAssocID="{10EEF34B-1946-4CCD-AC03-3B450D107710}" presName="composite" presStyleCnt="0"/>
      <dgm:spPr/>
    </dgm:pt>
    <dgm:pt modelId="{AA4B1334-F6CE-4C0B-AEC8-26869C68C377}" type="pres">
      <dgm:prSet presAssocID="{10EEF34B-1946-4CCD-AC03-3B450D10771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9F686-4E87-41C8-83F7-E266FFD539FE}" type="pres">
      <dgm:prSet presAssocID="{10EEF34B-1946-4CCD-AC03-3B450D10771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0E905-24D7-42DA-AD9F-D8A1B4A603FB}" type="pres">
      <dgm:prSet presAssocID="{D58BE8AD-AB2B-40D0-935E-1271600EF74B}" presName="sp" presStyleCnt="0"/>
      <dgm:spPr/>
    </dgm:pt>
    <dgm:pt modelId="{44C4EAD7-74DC-4439-88DC-A8D29B214EB7}" type="pres">
      <dgm:prSet presAssocID="{9C3A123B-C5F4-43C4-A257-3A15205F8A2D}" presName="composite" presStyleCnt="0"/>
      <dgm:spPr/>
    </dgm:pt>
    <dgm:pt modelId="{5D02A04C-55E4-45D1-B934-FEB10EC60A0B}" type="pres">
      <dgm:prSet presAssocID="{9C3A123B-C5F4-43C4-A257-3A15205F8A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6EF1B-A8E6-40DE-A041-AD92603DE6B1}" type="pres">
      <dgm:prSet presAssocID="{9C3A123B-C5F4-43C4-A257-3A15205F8A2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4F557-9F6F-4446-B4A6-921C020CACD7}" type="pres">
      <dgm:prSet presAssocID="{F33D4B54-3810-4D92-A22D-2D1261D6F5B6}" presName="sp" presStyleCnt="0"/>
      <dgm:spPr/>
    </dgm:pt>
    <dgm:pt modelId="{53FD8209-9CC4-4870-B4BB-5E80F80E30B5}" type="pres">
      <dgm:prSet presAssocID="{A52887B2-6F23-4D2A-844A-F6C378DF37EE}" presName="composite" presStyleCnt="0"/>
      <dgm:spPr/>
    </dgm:pt>
    <dgm:pt modelId="{E782A3FD-5EEB-44A2-843D-1BC79708BE2D}" type="pres">
      <dgm:prSet presAssocID="{A52887B2-6F23-4D2A-844A-F6C378DF37E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A843D-0BDA-4E46-AC03-1578EFF6DCD5}" type="pres">
      <dgm:prSet presAssocID="{A52887B2-6F23-4D2A-844A-F6C378DF37E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75E70-E04C-4C02-B4FC-477185A87E54}" type="pres">
      <dgm:prSet presAssocID="{8E3BB598-F7B7-4B39-B6F1-6570BF806E99}" presName="sp" presStyleCnt="0"/>
      <dgm:spPr/>
    </dgm:pt>
    <dgm:pt modelId="{501645E6-B554-4A02-8470-3E9F3041F4AA}" type="pres">
      <dgm:prSet presAssocID="{2F056D03-E57F-4D77-A71E-D7E0219FA7C1}" presName="composite" presStyleCnt="0"/>
      <dgm:spPr/>
    </dgm:pt>
    <dgm:pt modelId="{D60134CB-51F4-40DD-9485-0A406E9E644E}" type="pres">
      <dgm:prSet presAssocID="{2F056D03-E57F-4D77-A71E-D7E0219FA7C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A1B85-B5D5-4A86-A290-88C96FFD8D45}" type="pres">
      <dgm:prSet presAssocID="{2F056D03-E57F-4D77-A71E-D7E0219FA7C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B90870-06F8-4C8E-9288-3E6FA1D123BB}" type="presOf" srcId="{D794E9FC-CC93-4D41-A2F4-C15A112B01B2}" destId="{59CCFB86-B334-4195-B1FC-D6A735FE8B76}" srcOrd="0" destOrd="0" presId="urn:microsoft.com/office/officeart/2005/8/layout/chevron2"/>
    <dgm:cxn modelId="{3AEE3FC7-EB8E-4A11-B386-FA37FAC56196}" type="presOf" srcId="{232452E7-E87A-4A01-A298-541A4F5F9281}" destId="{95FA843D-0BDA-4E46-AC03-1578EFF6DCD5}" srcOrd="0" destOrd="0" presId="urn:microsoft.com/office/officeart/2005/8/layout/chevron2"/>
    <dgm:cxn modelId="{CB74277B-6BBE-41E8-8D12-1EA35D916B98}" type="presOf" srcId="{A52887B2-6F23-4D2A-844A-F6C378DF37EE}" destId="{E782A3FD-5EEB-44A2-843D-1BC79708BE2D}" srcOrd="0" destOrd="0" presId="urn:microsoft.com/office/officeart/2005/8/layout/chevron2"/>
    <dgm:cxn modelId="{188A4759-2A76-4A48-A927-385139085FAD}" srcId="{D794E9FC-CC93-4D41-A2F4-C15A112B01B2}" destId="{10EEF34B-1946-4CCD-AC03-3B450D107710}" srcOrd="0" destOrd="0" parTransId="{8DFD5931-102C-4E5C-AA9B-1D74F1681E60}" sibTransId="{D58BE8AD-AB2B-40D0-935E-1271600EF74B}"/>
    <dgm:cxn modelId="{D987CDEC-A689-48DD-BB35-A43B37F03600}" srcId="{2F056D03-E57F-4D77-A71E-D7E0219FA7C1}" destId="{35600DF4-ECEA-45F5-AA2B-90F8AEB033CD}" srcOrd="1" destOrd="0" parTransId="{C0885C2F-756F-4F67-B50B-66AE93CDDE95}" sibTransId="{4771B522-EF9C-4280-AA09-4D7626B46602}"/>
    <dgm:cxn modelId="{BC4E1A30-B1A4-463B-8F4E-22117A166BC0}" type="presOf" srcId="{24860724-6AEE-46B4-9D4E-025603A56EE9}" destId="{95FA843D-0BDA-4E46-AC03-1578EFF6DCD5}" srcOrd="0" destOrd="1" presId="urn:microsoft.com/office/officeart/2005/8/layout/chevron2"/>
    <dgm:cxn modelId="{EE77B5D0-8776-4D83-92CC-50A8F8A68EDF}" srcId="{A52887B2-6F23-4D2A-844A-F6C378DF37EE}" destId="{24860724-6AEE-46B4-9D4E-025603A56EE9}" srcOrd="1" destOrd="0" parTransId="{3EE04E38-3FCB-4CF0-B1B7-1F277F15A1C9}" sibTransId="{3B9D0425-5E98-4163-988A-D12C5418E49A}"/>
    <dgm:cxn modelId="{EA7FED56-12E8-40E4-ACE0-D037A07CA1B1}" srcId="{10EEF34B-1946-4CCD-AC03-3B450D107710}" destId="{21871B5E-424C-4130-A5B6-31C73990F038}" srcOrd="0" destOrd="0" parTransId="{00A146A8-2F1A-4616-8014-4BA09B992DBE}" sibTransId="{566CB600-C6F2-43D3-B0A9-B6B569162DDF}"/>
    <dgm:cxn modelId="{2950E1FF-BAA9-4110-A92F-32771B18AE36}" srcId="{A52887B2-6F23-4D2A-844A-F6C378DF37EE}" destId="{232452E7-E87A-4A01-A298-541A4F5F9281}" srcOrd="0" destOrd="0" parTransId="{44A4C8F7-35DA-49B4-B3CD-FF04320EF562}" sibTransId="{1E1BFBB9-4D6A-45D0-BA75-D7870C834D99}"/>
    <dgm:cxn modelId="{02D8D310-6715-4F20-9333-D1E385B350AE}" type="presOf" srcId="{2F056D03-E57F-4D77-A71E-D7E0219FA7C1}" destId="{D60134CB-51F4-40DD-9485-0A406E9E644E}" srcOrd="0" destOrd="0" presId="urn:microsoft.com/office/officeart/2005/8/layout/chevron2"/>
    <dgm:cxn modelId="{0B68B6B2-CA1E-40FC-9F22-29A7B22FEA41}" type="presOf" srcId="{9C3A123B-C5F4-43C4-A257-3A15205F8A2D}" destId="{5D02A04C-55E4-45D1-B934-FEB10EC60A0B}" srcOrd="0" destOrd="0" presId="urn:microsoft.com/office/officeart/2005/8/layout/chevron2"/>
    <dgm:cxn modelId="{C8267643-D7BD-4A78-B6E6-B8CD1654F139}" srcId="{D794E9FC-CC93-4D41-A2F4-C15A112B01B2}" destId="{A52887B2-6F23-4D2A-844A-F6C378DF37EE}" srcOrd="2" destOrd="0" parTransId="{A4AD0235-F55C-4512-926F-A34FAB10706D}" sibTransId="{8E3BB598-F7B7-4B39-B6F1-6570BF806E99}"/>
    <dgm:cxn modelId="{DD5318A8-9B6A-4602-BC9C-72931F8BF111}" type="presOf" srcId="{0877F11D-C908-4218-BD60-A1A2030A6E76}" destId="{384A1B85-B5D5-4A86-A290-88C96FFD8D45}" srcOrd="0" destOrd="0" presId="urn:microsoft.com/office/officeart/2005/8/layout/chevron2"/>
    <dgm:cxn modelId="{954360BE-7608-4E0C-B2A8-31F32716E03F}" type="presOf" srcId="{35600DF4-ECEA-45F5-AA2B-90F8AEB033CD}" destId="{384A1B85-B5D5-4A86-A290-88C96FFD8D45}" srcOrd="0" destOrd="1" presId="urn:microsoft.com/office/officeart/2005/8/layout/chevron2"/>
    <dgm:cxn modelId="{935BC292-1206-4D4C-92D1-9ED56BECFE48}" srcId="{D794E9FC-CC93-4D41-A2F4-C15A112B01B2}" destId="{9C3A123B-C5F4-43C4-A257-3A15205F8A2D}" srcOrd="1" destOrd="0" parTransId="{8BA29508-9A5B-4A6F-B5A5-9D2CB57EFB19}" sibTransId="{F33D4B54-3810-4D92-A22D-2D1261D6F5B6}"/>
    <dgm:cxn modelId="{04619BE9-4DF9-40FC-8E71-F8629A4BA769}" type="presOf" srcId="{8CCB3563-2218-4B70-857E-4EADBD22B24B}" destId="{95FA843D-0BDA-4E46-AC03-1578EFF6DCD5}" srcOrd="0" destOrd="2" presId="urn:microsoft.com/office/officeart/2005/8/layout/chevron2"/>
    <dgm:cxn modelId="{E9926A35-B5D2-419F-8B65-E104B76230E3}" type="presOf" srcId="{E60EA8DC-4B85-403D-9878-C4248B8EB462}" destId="{CB86EF1B-A8E6-40DE-A041-AD92603DE6B1}" srcOrd="0" destOrd="0" presId="urn:microsoft.com/office/officeart/2005/8/layout/chevron2"/>
    <dgm:cxn modelId="{DF7219CA-E1C6-4B06-8A77-2A15BECA0E41}" srcId="{10EEF34B-1946-4CCD-AC03-3B450D107710}" destId="{73ED739C-00A8-4D9A-ACFB-5177954AD0F4}" srcOrd="1" destOrd="0" parTransId="{FBAB55F2-4AC8-442F-BC29-B41FD2D9EF54}" sibTransId="{D83BB2E8-EB8E-4289-B763-49690D5A0240}"/>
    <dgm:cxn modelId="{6871DDFA-5EDD-4608-BCBC-685A3BCBEAEC}" srcId="{A52887B2-6F23-4D2A-844A-F6C378DF37EE}" destId="{8CCB3563-2218-4B70-857E-4EADBD22B24B}" srcOrd="2" destOrd="0" parTransId="{29CF1EC4-7E38-41BA-9171-4D3466586BD8}" sibTransId="{DC7B73BA-90D0-4DB6-918A-D2586008F5A9}"/>
    <dgm:cxn modelId="{B5027EDB-6413-4249-8677-076BE0B36064}" type="presOf" srcId="{10EEF34B-1946-4CCD-AC03-3B450D107710}" destId="{AA4B1334-F6CE-4C0B-AEC8-26869C68C377}" srcOrd="0" destOrd="0" presId="urn:microsoft.com/office/officeart/2005/8/layout/chevron2"/>
    <dgm:cxn modelId="{F8F7C506-1751-4B56-A8F6-CED7C1AB6A31}" srcId="{2F056D03-E57F-4D77-A71E-D7E0219FA7C1}" destId="{0877F11D-C908-4218-BD60-A1A2030A6E76}" srcOrd="0" destOrd="0" parTransId="{F1755400-C59D-4CA7-A20B-95EA7D474A2C}" sibTransId="{28CE42BC-4E01-4A41-A049-F437308ECC92}"/>
    <dgm:cxn modelId="{E55B835A-3578-4699-A651-FEE81FC1B1B3}" srcId="{D794E9FC-CC93-4D41-A2F4-C15A112B01B2}" destId="{2F056D03-E57F-4D77-A71E-D7E0219FA7C1}" srcOrd="3" destOrd="0" parTransId="{2CA9AAAF-4D4B-4EC6-9A74-EFC1E239D4CC}" sibTransId="{AC72FDC2-8409-4A43-8A8A-D7BC8B69914C}"/>
    <dgm:cxn modelId="{827C92E6-B511-461F-AEDD-47B2EF9DCCAB}" type="presOf" srcId="{73ED739C-00A8-4D9A-ACFB-5177954AD0F4}" destId="{AC29F686-4E87-41C8-83F7-E266FFD539FE}" srcOrd="0" destOrd="1" presId="urn:microsoft.com/office/officeart/2005/8/layout/chevron2"/>
    <dgm:cxn modelId="{1149F6A0-2ECA-457F-A56E-C822CB031A2C}" srcId="{9C3A123B-C5F4-43C4-A257-3A15205F8A2D}" destId="{E60EA8DC-4B85-403D-9878-C4248B8EB462}" srcOrd="0" destOrd="0" parTransId="{10CF7EF0-3785-4D2D-B71A-2D73C71CEB38}" sibTransId="{1410551F-9669-4627-9092-9923D360D107}"/>
    <dgm:cxn modelId="{F5791BC4-C538-41F9-A876-E9DB25ED5FF6}" type="presOf" srcId="{21871B5E-424C-4130-A5B6-31C73990F038}" destId="{AC29F686-4E87-41C8-83F7-E266FFD539FE}" srcOrd="0" destOrd="0" presId="urn:microsoft.com/office/officeart/2005/8/layout/chevron2"/>
    <dgm:cxn modelId="{DAE93DD5-233C-43A2-9417-76F642A2DA6D}" type="presParOf" srcId="{59CCFB86-B334-4195-B1FC-D6A735FE8B76}" destId="{F7E196D3-AED4-49D4-A2EE-CCEC3F910A05}" srcOrd="0" destOrd="0" presId="urn:microsoft.com/office/officeart/2005/8/layout/chevron2"/>
    <dgm:cxn modelId="{C8E5D66D-CA85-4832-896E-21E0BD0BB6D2}" type="presParOf" srcId="{F7E196D3-AED4-49D4-A2EE-CCEC3F910A05}" destId="{AA4B1334-F6CE-4C0B-AEC8-26869C68C377}" srcOrd="0" destOrd="0" presId="urn:microsoft.com/office/officeart/2005/8/layout/chevron2"/>
    <dgm:cxn modelId="{AD37D651-272F-4119-B3C6-98B8499148AD}" type="presParOf" srcId="{F7E196D3-AED4-49D4-A2EE-CCEC3F910A05}" destId="{AC29F686-4E87-41C8-83F7-E266FFD539FE}" srcOrd="1" destOrd="0" presId="urn:microsoft.com/office/officeart/2005/8/layout/chevron2"/>
    <dgm:cxn modelId="{57526F03-D85E-471A-A55C-EF282C2E2075}" type="presParOf" srcId="{59CCFB86-B334-4195-B1FC-D6A735FE8B76}" destId="{5110E905-24D7-42DA-AD9F-D8A1B4A603FB}" srcOrd="1" destOrd="0" presId="urn:microsoft.com/office/officeart/2005/8/layout/chevron2"/>
    <dgm:cxn modelId="{3861ECF3-018E-49F8-91DA-2934877667AC}" type="presParOf" srcId="{59CCFB86-B334-4195-B1FC-D6A735FE8B76}" destId="{44C4EAD7-74DC-4439-88DC-A8D29B214EB7}" srcOrd="2" destOrd="0" presId="urn:microsoft.com/office/officeart/2005/8/layout/chevron2"/>
    <dgm:cxn modelId="{3F6416CB-39A9-468C-98F2-75089A4CD5A5}" type="presParOf" srcId="{44C4EAD7-74DC-4439-88DC-A8D29B214EB7}" destId="{5D02A04C-55E4-45D1-B934-FEB10EC60A0B}" srcOrd="0" destOrd="0" presId="urn:microsoft.com/office/officeart/2005/8/layout/chevron2"/>
    <dgm:cxn modelId="{BCFB59A9-41EC-4342-8AAD-322DE63A6751}" type="presParOf" srcId="{44C4EAD7-74DC-4439-88DC-A8D29B214EB7}" destId="{CB86EF1B-A8E6-40DE-A041-AD92603DE6B1}" srcOrd="1" destOrd="0" presId="urn:microsoft.com/office/officeart/2005/8/layout/chevron2"/>
    <dgm:cxn modelId="{9A1DD398-535C-4D55-92AD-17CAD1DA063B}" type="presParOf" srcId="{59CCFB86-B334-4195-B1FC-D6A735FE8B76}" destId="{4F04F557-9F6F-4446-B4A6-921C020CACD7}" srcOrd="3" destOrd="0" presId="urn:microsoft.com/office/officeart/2005/8/layout/chevron2"/>
    <dgm:cxn modelId="{3633A65D-040E-4D34-B327-B8567BBA032E}" type="presParOf" srcId="{59CCFB86-B334-4195-B1FC-D6A735FE8B76}" destId="{53FD8209-9CC4-4870-B4BB-5E80F80E30B5}" srcOrd="4" destOrd="0" presId="urn:microsoft.com/office/officeart/2005/8/layout/chevron2"/>
    <dgm:cxn modelId="{F6951111-9E88-4D3F-B9D6-46972250F92F}" type="presParOf" srcId="{53FD8209-9CC4-4870-B4BB-5E80F80E30B5}" destId="{E782A3FD-5EEB-44A2-843D-1BC79708BE2D}" srcOrd="0" destOrd="0" presId="urn:microsoft.com/office/officeart/2005/8/layout/chevron2"/>
    <dgm:cxn modelId="{BBA1DE48-6B74-437D-97A6-132F720838D5}" type="presParOf" srcId="{53FD8209-9CC4-4870-B4BB-5E80F80E30B5}" destId="{95FA843D-0BDA-4E46-AC03-1578EFF6DCD5}" srcOrd="1" destOrd="0" presId="urn:microsoft.com/office/officeart/2005/8/layout/chevron2"/>
    <dgm:cxn modelId="{9EEAACAA-DF54-4D04-BC35-EE2D79BF63E3}" type="presParOf" srcId="{59CCFB86-B334-4195-B1FC-D6A735FE8B76}" destId="{B8775E70-E04C-4C02-B4FC-477185A87E54}" srcOrd="5" destOrd="0" presId="urn:microsoft.com/office/officeart/2005/8/layout/chevron2"/>
    <dgm:cxn modelId="{92B88B46-A9FA-45A6-B874-AE35F60E3BAC}" type="presParOf" srcId="{59CCFB86-B334-4195-B1FC-D6A735FE8B76}" destId="{501645E6-B554-4A02-8470-3E9F3041F4AA}" srcOrd="6" destOrd="0" presId="urn:microsoft.com/office/officeart/2005/8/layout/chevron2"/>
    <dgm:cxn modelId="{57092663-777C-4AD6-AB18-FA30693D0D9B}" type="presParOf" srcId="{501645E6-B554-4A02-8470-3E9F3041F4AA}" destId="{D60134CB-51F4-40DD-9485-0A406E9E644E}" srcOrd="0" destOrd="0" presId="urn:microsoft.com/office/officeart/2005/8/layout/chevron2"/>
    <dgm:cxn modelId="{1E5FAA7F-7E3D-4F2F-A4E7-F02610659190}" type="presParOf" srcId="{501645E6-B554-4A02-8470-3E9F3041F4AA}" destId="{384A1B85-B5D5-4A86-A290-88C96FFD8D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1334-F6CE-4C0B-AEC8-26869C68C377}">
      <dsp:nvSpPr>
        <dsp:cNvPr id="0" name=""/>
        <dsp:cNvSpPr/>
      </dsp:nvSpPr>
      <dsp:spPr>
        <a:xfrm rot="5400000">
          <a:off x="-162525" y="162642"/>
          <a:ext cx="1083505" cy="758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Personal Information</a:t>
          </a:r>
          <a:endParaRPr lang="en-US" sz="1100" kern="1200" dirty="0"/>
        </a:p>
      </dsp:txBody>
      <dsp:txXfrm rot="-5400000">
        <a:off x="1" y="379343"/>
        <a:ext cx="758454" cy="325051"/>
      </dsp:txXfrm>
    </dsp:sp>
    <dsp:sp modelId="{AC29F686-4E87-41C8-83F7-E266FFD539FE}">
      <dsp:nvSpPr>
        <dsp:cNvPr id="0" name=""/>
        <dsp:cNvSpPr/>
      </dsp:nvSpPr>
      <dsp:spPr>
        <a:xfrm rot="5400000">
          <a:off x="3798987" y="-3040417"/>
          <a:ext cx="704278" cy="6785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Name (in bold, centered)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Email/Phone Number/Address</a:t>
          </a:r>
          <a:endParaRPr lang="en-US" sz="1400" kern="1200" dirty="0"/>
        </a:p>
      </dsp:txBody>
      <dsp:txXfrm rot="-5400000">
        <a:off x="758454" y="34496"/>
        <a:ext cx="6750965" cy="635518"/>
      </dsp:txXfrm>
    </dsp:sp>
    <dsp:sp modelId="{5D02A04C-55E4-45D1-B934-FEB10EC60A0B}">
      <dsp:nvSpPr>
        <dsp:cNvPr id="0" name=""/>
        <dsp:cNvSpPr/>
      </dsp:nvSpPr>
      <dsp:spPr>
        <a:xfrm rot="5400000">
          <a:off x="-162525" y="1096796"/>
          <a:ext cx="1083505" cy="758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Objective</a:t>
          </a:r>
          <a:endParaRPr lang="en-US" sz="1100" kern="1200" dirty="0"/>
        </a:p>
      </dsp:txBody>
      <dsp:txXfrm rot="-5400000">
        <a:off x="1" y="1313497"/>
        <a:ext cx="758454" cy="325051"/>
      </dsp:txXfrm>
    </dsp:sp>
    <dsp:sp modelId="{CB86EF1B-A8E6-40DE-A041-AD92603DE6B1}">
      <dsp:nvSpPr>
        <dsp:cNvPr id="0" name=""/>
        <dsp:cNvSpPr/>
      </dsp:nvSpPr>
      <dsp:spPr>
        <a:xfrm rot="5400000">
          <a:off x="3798987" y="-2106263"/>
          <a:ext cx="704278" cy="6785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Briefly state your intent of this application [are you seeking a job? A scholarship? An internship? A position in a club?]</a:t>
          </a:r>
          <a:endParaRPr lang="en-US" sz="1400" kern="1200" dirty="0"/>
        </a:p>
      </dsp:txBody>
      <dsp:txXfrm rot="-5400000">
        <a:off x="758454" y="968650"/>
        <a:ext cx="6750965" cy="635518"/>
      </dsp:txXfrm>
    </dsp:sp>
    <dsp:sp modelId="{E782A3FD-5EEB-44A2-843D-1BC79708BE2D}">
      <dsp:nvSpPr>
        <dsp:cNvPr id="0" name=""/>
        <dsp:cNvSpPr/>
      </dsp:nvSpPr>
      <dsp:spPr>
        <a:xfrm rot="5400000">
          <a:off x="-162525" y="2030949"/>
          <a:ext cx="1083505" cy="758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Experience</a:t>
          </a:r>
          <a:endParaRPr lang="en-US" sz="1100" kern="1200" dirty="0"/>
        </a:p>
      </dsp:txBody>
      <dsp:txXfrm rot="-5400000">
        <a:off x="1" y="2247650"/>
        <a:ext cx="758454" cy="325051"/>
      </dsp:txXfrm>
    </dsp:sp>
    <dsp:sp modelId="{95FA843D-0BDA-4E46-AC03-1578EFF6DCD5}">
      <dsp:nvSpPr>
        <dsp:cNvPr id="0" name=""/>
        <dsp:cNvSpPr/>
      </dsp:nvSpPr>
      <dsp:spPr>
        <a:xfrm rot="5400000">
          <a:off x="3798987" y="-1172109"/>
          <a:ext cx="704278" cy="6785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Make it relatable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May or may not be chronological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 Action Verbs!</a:t>
          </a:r>
          <a:endParaRPr lang="en-US" sz="1400" kern="1200" dirty="0"/>
        </a:p>
      </dsp:txBody>
      <dsp:txXfrm rot="-5400000">
        <a:off x="758454" y="1902804"/>
        <a:ext cx="6750965" cy="635518"/>
      </dsp:txXfrm>
    </dsp:sp>
    <dsp:sp modelId="{D60134CB-51F4-40DD-9485-0A406E9E644E}">
      <dsp:nvSpPr>
        <dsp:cNvPr id="0" name=""/>
        <dsp:cNvSpPr/>
      </dsp:nvSpPr>
      <dsp:spPr>
        <a:xfrm rot="5400000">
          <a:off x="-162525" y="2965103"/>
          <a:ext cx="1083505" cy="758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Education</a:t>
          </a:r>
          <a:endParaRPr lang="en-US" sz="1100" kern="1200" dirty="0"/>
        </a:p>
      </dsp:txBody>
      <dsp:txXfrm rot="-5400000">
        <a:off x="1" y="3181804"/>
        <a:ext cx="758454" cy="325051"/>
      </dsp:txXfrm>
    </dsp:sp>
    <dsp:sp modelId="{384A1B85-B5D5-4A86-A290-88C96FFD8D45}">
      <dsp:nvSpPr>
        <dsp:cNvPr id="0" name=""/>
        <dsp:cNvSpPr/>
      </dsp:nvSpPr>
      <dsp:spPr>
        <a:xfrm rot="5400000">
          <a:off x="3798987" y="-237955"/>
          <a:ext cx="704278" cy="6785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Optional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Showcase skills </a:t>
          </a:r>
          <a:r>
            <a:rPr lang="en-US" sz="1400" kern="1200" dirty="0" err="1" smtClean="0"/>
            <a:t>certficates</a:t>
          </a:r>
          <a:r>
            <a:rPr lang="en-US" sz="1400" kern="1200" dirty="0" smtClean="0"/>
            <a:t>, specialized classes</a:t>
          </a:r>
          <a:endParaRPr lang="en-US" sz="1400" kern="1200" dirty="0"/>
        </a:p>
      </dsp:txBody>
      <dsp:txXfrm rot="-5400000">
        <a:off x="758454" y="2836958"/>
        <a:ext cx="6750965" cy="635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1334-F6CE-4C0B-AEC8-26869C68C377}">
      <dsp:nvSpPr>
        <dsp:cNvPr id="0" name=""/>
        <dsp:cNvSpPr/>
      </dsp:nvSpPr>
      <dsp:spPr>
        <a:xfrm rot="5400000">
          <a:off x="-162525" y="162642"/>
          <a:ext cx="1083505" cy="758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Personal Information</a:t>
          </a:r>
          <a:endParaRPr lang="en-US" sz="1100" kern="1200" dirty="0"/>
        </a:p>
      </dsp:txBody>
      <dsp:txXfrm rot="-5400000">
        <a:off x="1" y="379343"/>
        <a:ext cx="758454" cy="325051"/>
      </dsp:txXfrm>
    </dsp:sp>
    <dsp:sp modelId="{AC29F686-4E87-41C8-83F7-E266FFD539FE}">
      <dsp:nvSpPr>
        <dsp:cNvPr id="0" name=""/>
        <dsp:cNvSpPr/>
      </dsp:nvSpPr>
      <dsp:spPr>
        <a:xfrm rot="5400000">
          <a:off x="3798987" y="-3040417"/>
          <a:ext cx="704278" cy="6785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Name (in bold, centered)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Email/Phone Number/Address</a:t>
          </a:r>
          <a:endParaRPr lang="en-US" sz="1400" kern="1200" dirty="0"/>
        </a:p>
      </dsp:txBody>
      <dsp:txXfrm rot="-5400000">
        <a:off x="758454" y="34496"/>
        <a:ext cx="6750965" cy="635518"/>
      </dsp:txXfrm>
    </dsp:sp>
    <dsp:sp modelId="{5D02A04C-55E4-45D1-B934-FEB10EC60A0B}">
      <dsp:nvSpPr>
        <dsp:cNvPr id="0" name=""/>
        <dsp:cNvSpPr/>
      </dsp:nvSpPr>
      <dsp:spPr>
        <a:xfrm rot="5400000">
          <a:off x="-162525" y="1096796"/>
          <a:ext cx="1083505" cy="758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Objective</a:t>
          </a:r>
          <a:endParaRPr lang="en-US" sz="1100" kern="1200" dirty="0"/>
        </a:p>
      </dsp:txBody>
      <dsp:txXfrm rot="-5400000">
        <a:off x="1" y="1313497"/>
        <a:ext cx="758454" cy="325051"/>
      </dsp:txXfrm>
    </dsp:sp>
    <dsp:sp modelId="{CB86EF1B-A8E6-40DE-A041-AD92603DE6B1}">
      <dsp:nvSpPr>
        <dsp:cNvPr id="0" name=""/>
        <dsp:cNvSpPr/>
      </dsp:nvSpPr>
      <dsp:spPr>
        <a:xfrm rot="5400000">
          <a:off x="3798987" y="-2106263"/>
          <a:ext cx="704278" cy="6785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Briefly state your intent of this application [are you seeking a job? A scholarship? An internship? A position in a club?]</a:t>
          </a:r>
          <a:endParaRPr lang="en-US" sz="1400" kern="1200" dirty="0"/>
        </a:p>
      </dsp:txBody>
      <dsp:txXfrm rot="-5400000">
        <a:off x="758454" y="968650"/>
        <a:ext cx="6750965" cy="635518"/>
      </dsp:txXfrm>
    </dsp:sp>
    <dsp:sp modelId="{E782A3FD-5EEB-44A2-843D-1BC79708BE2D}">
      <dsp:nvSpPr>
        <dsp:cNvPr id="0" name=""/>
        <dsp:cNvSpPr/>
      </dsp:nvSpPr>
      <dsp:spPr>
        <a:xfrm rot="5400000">
          <a:off x="-162525" y="2030949"/>
          <a:ext cx="1083505" cy="758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Experience</a:t>
          </a:r>
          <a:endParaRPr lang="en-US" sz="1100" kern="1200" dirty="0"/>
        </a:p>
      </dsp:txBody>
      <dsp:txXfrm rot="-5400000">
        <a:off x="1" y="2247650"/>
        <a:ext cx="758454" cy="325051"/>
      </dsp:txXfrm>
    </dsp:sp>
    <dsp:sp modelId="{95FA843D-0BDA-4E46-AC03-1578EFF6DCD5}">
      <dsp:nvSpPr>
        <dsp:cNvPr id="0" name=""/>
        <dsp:cNvSpPr/>
      </dsp:nvSpPr>
      <dsp:spPr>
        <a:xfrm rot="5400000">
          <a:off x="3798987" y="-1172109"/>
          <a:ext cx="704278" cy="6785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Make it relatable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May or may not be chronological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 Action Verbs!</a:t>
          </a:r>
          <a:endParaRPr lang="en-US" sz="1400" kern="1200" dirty="0"/>
        </a:p>
      </dsp:txBody>
      <dsp:txXfrm rot="-5400000">
        <a:off x="758454" y="1902804"/>
        <a:ext cx="6750965" cy="635518"/>
      </dsp:txXfrm>
    </dsp:sp>
    <dsp:sp modelId="{D60134CB-51F4-40DD-9485-0A406E9E644E}">
      <dsp:nvSpPr>
        <dsp:cNvPr id="0" name=""/>
        <dsp:cNvSpPr/>
      </dsp:nvSpPr>
      <dsp:spPr>
        <a:xfrm rot="5400000">
          <a:off x="-162525" y="2965103"/>
          <a:ext cx="1083505" cy="758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Education</a:t>
          </a:r>
          <a:endParaRPr lang="en-US" sz="1100" kern="1200" dirty="0"/>
        </a:p>
      </dsp:txBody>
      <dsp:txXfrm rot="-5400000">
        <a:off x="1" y="3181804"/>
        <a:ext cx="758454" cy="325051"/>
      </dsp:txXfrm>
    </dsp:sp>
    <dsp:sp modelId="{384A1B85-B5D5-4A86-A290-88C96FFD8D45}">
      <dsp:nvSpPr>
        <dsp:cNvPr id="0" name=""/>
        <dsp:cNvSpPr/>
      </dsp:nvSpPr>
      <dsp:spPr>
        <a:xfrm rot="5400000">
          <a:off x="3798987" y="-237955"/>
          <a:ext cx="704278" cy="6785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Optional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Showcase skills </a:t>
          </a:r>
          <a:r>
            <a:rPr lang="en-US" sz="1400" kern="1200" dirty="0" err="1" smtClean="0"/>
            <a:t>certficates</a:t>
          </a:r>
          <a:r>
            <a:rPr lang="en-US" sz="1400" kern="1200" dirty="0" smtClean="0"/>
            <a:t>, specialized classes</a:t>
          </a:r>
          <a:endParaRPr lang="en-US" sz="1400" kern="1200" dirty="0"/>
        </a:p>
      </dsp:txBody>
      <dsp:txXfrm rot="-5400000">
        <a:off x="758454" y="2836958"/>
        <a:ext cx="6750965" cy="635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6A9-60CB-4FA3-9612-8E6E91F32BAE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1409-5169-4F3E-8DF0-6C4161285F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6A9-60CB-4FA3-9612-8E6E91F32BAE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1409-5169-4F3E-8DF0-6C416128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6A9-60CB-4FA3-9612-8E6E91F32BAE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1409-5169-4F3E-8DF0-6C416128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6A9-60CB-4FA3-9612-8E6E91F32BAE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1409-5169-4F3E-8DF0-6C416128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6A9-60CB-4FA3-9612-8E6E91F32BAE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1409-5169-4F3E-8DF0-6C4161285F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6A9-60CB-4FA3-9612-8E6E91F32BAE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1409-5169-4F3E-8DF0-6C416128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6A9-60CB-4FA3-9612-8E6E91F32BAE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1409-5169-4F3E-8DF0-6C4161285F9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6A9-60CB-4FA3-9612-8E6E91F32BAE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1409-5169-4F3E-8DF0-6C416128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6A9-60CB-4FA3-9612-8E6E91F32BAE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1409-5169-4F3E-8DF0-6C416128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6A9-60CB-4FA3-9612-8E6E91F32BAE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1409-5169-4F3E-8DF0-6C4161285F9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6A9-60CB-4FA3-9612-8E6E91F32BAE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1409-5169-4F3E-8DF0-6C4161285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C9E06A9-60CB-4FA3-9612-8E6E91F32BAE}" type="datetimeFigureOut">
              <a:rPr lang="en-US" smtClean="0"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90A1409-5169-4F3E-8DF0-6C4161285F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Get a Job…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keep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Resumé</a:t>
            </a:r>
            <a:r>
              <a:rPr lang="en-US" dirty="0" smtClean="0"/>
              <a:t>: Personal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51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resume includes personal info:</a:t>
            </a:r>
          </a:p>
          <a:p>
            <a:r>
              <a:rPr lang="en-US" dirty="0" smtClean="0"/>
              <a:t>Your name (in bold and centered at the top)</a:t>
            </a:r>
          </a:p>
          <a:p>
            <a:r>
              <a:rPr lang="en-US" dirty="0" smtClean="0"/>
              <a:t>An email (professional)</a:t>
            </a:r>
          </a:p>
          <a:p>
            <a:r>
              <a:rPr lang="en-US" dirty="0" smtClean="0"/>
              <a:t>A phone number (make sure the voicemail is not a song or confusing)</a:t>
            </a:r>
          </a:p>
          <a:p>
            <a:r>
              <a:rPr lang="en-US" dirty="0" smtClean="0"/>
              <a:t>An address (mailing address)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ample resume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38215" r="3612" b="43706"/>
          <a:stretch/>
        </p:blipFill>
        <p:spPr>
          <a:xfrm>
            <a:off x="71340" y="3429000"/>
            <a:ext cx="9148860" cy="126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5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Resumé</a:t>
            </a:r>
            <a:r>
              <a:rPr lang="en-US" dirty="0" smtClean="0"/>
              <a:t>: 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entry-level position, it is good to write an “Objective” using strong-action verbs to illustrate what you are seeking</a:t>
            </a:r>
          </a:p>
          <a:p>
            <a:r>
              <a:rPr lang="en-US" dirty="0" smtClean="0"/>
              <a:t>If you are trying to save space, the Objective is optional</a:t>
            </a:r>
            <a:endParaRPr lang="en-US" dirty="0"/>
          </a:p>
        </p:txBody>
      </p:sp>
      <p:pic>
        <p:nvPicPr>
          <p:cNvPr id="4" name="Picture 3" descr="sample resume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7" r="1637" b="23430"/>
          <a:stretch/>
        </p:blipFill>
        <p:spPr>
          <a:xfrm>
            <a:off x="117764" y="3657600"/>
            <a:ext cx="8950036" cy="155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93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Resumé</a:t>
            </a:r>
            <a:r>
              <a:rPr lang="en-US" dirty="0" smtClean="0"/>
              <a:t>: 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Functional</a:t>
            </a:r>
            <a:r>
              <a:rPr lang="en-US" dirty="0" smtClean="0"/>
              <a:t> </a:t>
            </a:r>
            <a:r>
              <a:rPr lang="en-US" b="1" dirty="0" err="1" smtClean="0"/>
              <a:t>resumé</a:t>
            </a:r>
            <a:r>
              <a:rPr lang="en-US" dirty="0" smtClean="0"/>
              <a:t>: One that focuses on specific skills, regardless of timeline</a:t>
            </a:r>
          </a:p>
          <a:p>
            <a:pPr marL="0" indent="0">
              <a:buNone/>
            </a:pPr>
            <a:r>
              <a:rPr lang="en-US" b="1" dirty="0" smtClean="0"/>
              <a:t>Chronological </a:t>
            </a:r>
            <a:r>
              <a:rPr lang="en-US" b="1" dirty="0" err="1" smtClean="0"/>
              <a:t>resumé</a:t>
            </a:r>
            <a:r>
              <a:rPr lang="en-US" b="1" dirty="0" smtClean="0"/>
              <a:t>: </a:t>
            </a:r>
            <a:r>
              <a:rPr lang="en-US" dirty="0" smtClean="0"/>
              <a:t>One that focuses on the chronological events of your experience, listed from most recent to least recent</a:t>
            </a:r>
          </a:p>
          <a:p>
            <a:pPr marL="0" indent="0">
              <a:buNone/>
            </a:pPr>
            <a:r>
              <a:rPr lang="en-US" b="1" dirty="0" smtClean="0"/>
              <a:t>Comprehensive </a:t>
            </a:r>
            <a:r>
              <a:rPr lang="en-US" b="1" dirty="0" err="1" smtClean="0"/>
              <a:t>resumé</a:t>
            </a:r>
            <a:r>
              <a:rPr lang="en-US" b="1" dirty="0" smtClean="0"/>
              <a:t>: </a:t>
            </a:r>
            <a:r>
              <a:rPr lang="en-US" dirty="0" smtClean="0"/>
              <a:t>Combines Functional and Chronological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Resumé</a:t>
            </a:r>
            <a:r>
              <a:rPr lang="en-US" dirty="0" smtClean="0"/>
              <a:t>: Experience</a:t>
            </a:r>
            <a:endParaRPr lang="en-US" dirty="0"/>
          </a:p>
        </p:txBody>
      </p:sp>
      <p:pic>
        <p:nvPicPr>
          <p:cNvPr id="6" name="Content Placeholder 5" descr="sample resume - Microsoft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8" t="24988" r="21881" b="7527"/>
          <a:stretch/>
        </p:blipFill>
        <p:spPr>
          <a:xfrm>
            <a:off x="990600" y="457200"/>
            <a:ext cx="7257143" cy="4782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4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Resumé</a:t>
            </a:r>
            <a:r>
              <a:rPr lang="en-US" dirty="0" smtClean="0"/>
              <a:t>: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Accurately date the times of experience</a:t>
            </a:r>
          </a:p>
          <a:p>
            <a:r>
              <a:rPr lang="en-US" dirty="0" smtClean="0"/>
              <a:t>Use different bold fonts or </a:t>
            </a:r>
            <a:r>
              <a:rPr lang="en-US" i="1" dirty="0" smtClean="0"/>
              <a:t>italics</a:t>
            </a:r>
            <a:r>
              <a:rPr lang="en-US" dirty="0" smtClean="0"/>
              <a:t> to focus on different positions or categories</a:t>
            </a:r>
          </a:p>
          <a:p>
            <a:r>
              <a:rPr lang="en-US" dirty="0" smtClean="0"/>
              <a:t>Use strong ACTION VERBS (See attached list handout) to demonstrate your skills</a:t>
            </a:r>
          </a:p>
          <a:p>
            <a:r>
              <a:rPr lang="en-US" dirty="0" smtClean="0"/>
              <a:t>Don’t lie. Make the truth sound exciting! E.g. Instead of saying:  “was part of” say “Collaborated with”</a:t>
            </a:r>
          </a:p>
          <a:p>
            <a:r>
              <a:rPr lang="en-US" dirty="0" smtClean="0"/>
              <a:t>Focus on YOUR skills. For an </a:t>
            </a:r>
            <a:r>
              <a:rPr lang="en-US" b="1" dirty="0" smtClean="0"/>
              <a:t>entry-level </a:t>
            </a:r>
            <a:r>
              <a:rPr lang="en-US" dirty="0" smtClean="0"/>
              <a:t>(beginning) job, you will have to focus on things you have learned in school. Classes like Peer Tutor, CTE classes  with skills certificates, advanced science or English or Math classes are great</a:t>
            </a:r>
          </a:p>
          <a:p>
            <a:r>
              <a:rPr lang="en-US" b="1" dirty="0" smtClean="0"/>
              <a:t>Focus on improvement: even if you weren’t in advanced classes, did you improve in the ones you were part of? Talk about that briefly!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59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Resumé</a:t>
            </a:r>
            <a:r>
              <a:rPr lang="en-US" dirty="0" smtClean="0"/>
              <a:t>: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7543800" cy="3048000"/>
          </a:xfrm>
        </p:spPr>
        <p:txBody>
          <a:bodyPr/>
          <a:lstStyle/>
          <a:p>
            <a:r>
              <a:rPr lang="en-US" dirty="0" smtClean="0"/>
              <a:t>As a grade-school applicant, the employer knows you are in school, so including the “Education” section is optional.</a:t>
            </a:r>
          </a:p>
          <a:p>
            <a:r>
              <a:rPr lang="en-US" dirty="0" smtClean="0"/>
              <a:t>However, it is a great place to list your skills and assets you have acquired in your class, BRIEFLY!</a:t>
            </a:r>
            <a:endParaRPr lang="en-US" dirty="0"/>
          </a:p>
        </p:txBody>
      </p:sp>
      <p:pic>
        <p:nvPicPr>
          <p:cNvPr id="4" name="Picture 3" descr="sample resume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9" t="46490" r="21129" b="32757"/>
          <a:stretch/>
        </p:blipFill>
        <p:spPr>
          <a:xfrm>
            <a:off x="308429" y="3120572"/>
            <a:ext cx="8839200" cy="171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3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Resumé</a:t>
            </a:r>
            <a:r>
              <a:rPr lang="en-US" dirty="0" smtClean="0"/>
              <a:t>: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people still recommend writing “References Available upon Request” at the bottom of their </a:t>
            </a:r>
            <a:r>
              <a:rPr lang="en-US" dirty="0" err="1" smtClean="0"/>
              <a:t>resumé</a:t>
            </a:r>
            <a:r>
              <a:rPr lang="en-US" dirty="0" smtClean="0"/>
              <a:t>…</a:t>
            </a:r>
            <a:r>
              <a:rPr lang="en-US" b="1" dirty="0" smtClean="0"/>
              <a:t>THIS IS UNNECESSARY!</a:t>
            </a:r>
          </a:p>
          <a:p>
            <a:r>
              <a:rPr lang="en-US" b="1" dirty="0" smtClean="0"/>
              <a:t>References should be listed on a separate sheet of paper in the same portfolio/folder as your resume</a:t>
            </a:r>
            <a:endParaRPr lang="en-US" dirty="0"/>
          </a:p>
        </p:txBody>
      </p:sp>
      <p:pic>
        <p:nvPicPr>
          <p:cNvPr id="4" name="Picture 3" descr="sample resume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t="59461" r="17938" b="21982"/>
          <a:stretch/>
        </p:blipFill>
        <p:spPr>
          <a:xfrm>
            <a:off x="609600" y="3810000"/>
            <a:ext cx="7897091" cy="116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&quot;No&quot; Symbol 4"/>
          <p:cNvSpPr/>
          <p:nvPr/>
        </p:nvSpPr>
        <p:spPr>
          <a:xfrm>
            <a:off x="457200" y="3581400"/>
            <a:ext cx="7897091" cy="1524000"/>
          </a:xfrm>
          <a:prstGeom prst="noSmoking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Resumé</a:t>
            </a:r>
            <a:r>
              <a:rPr lang="en-US" dirty="0" smtClean="0"/>
              <a:t>: The Basic Steps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206320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</a:t>
            </a:r>
            <a:r>
              <a:rPr lang="en-US" dirty="0" err="1" smtClean="0"/>
              <a:t>Resumé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Keep extra copies handy (go to the interview with 2 or 3)</a:t>
            </a:r>
          </a:p>
          <a:p>
            <a:r>
              <a:rPr lang="en-US" dirty="0" smtClean="0"/>
              <a:t>Keep it updated</a:t>
            </a:r>
          </a:p>
          <a:p>
            <a:r>
              <a:rPr lang="en-US" dirty="0" smtClean="0"/>
              <a:t>Print on plain white/off white paper (bond is best)</a:t>
            </a:r>
          </a:p>
          <a:p>
            <a:r>
              <a:rPr lang="en-US" dirty="0" smtClean="0"/>
              <a:t>Cardstock = NO!!!!</a:t>
            </a:r>
          </a:p>
          <a:p>
            <a:r>
              <a:rPr lang="en-US" dirty="0" smtClean="0"/>
              <a:t>Remember, it’s your ADVERTISEMENT! Lots of white space, less is more!</a:t>
            </a:r>
          </a:p>
          <a:p>
            <a:r>
              <a:rPr lang="en-US" dirty="0" smtClean="0"/>
              <a:t>Keep it clean and organized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LEGALLY BLONDE CLIP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The main reason why teens are fired from their jobs is for TARDINESS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4706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Employers value these…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Honesty</a:t>
            </a:r>
          </a:p>
          <a:p>
            <a:r>
              <a:rPr lang="en-US" dirty="0" smtClean="0"/>
              <a:t>Punctuality</a:t>
            </a:r>
          </a:p>
          <a:p>
            <a:r>
              <a:rPr lang="en-US" dirty="0" smtClean="0"/>
              <a:t>Dependability</a:t>
            </a:r>
          </a:p>
          <a:p>
            <a:r>
              <a:rPr lang="en-US" dirty="0" smtClean="0"/>
              <a:t>Creativity</a:t>
            </a:r>
          </a:p>
          <a:p>
            <a:r>
              <a:rPr lang="en-US" dirty="0" smtClean="0"/>
              <a:t>Skilled</a:t>
            </a:r>
          </a:p>
          <a:p>
            <a:r>
              <a:rPr lang="en-US" dirty="0" smtClean="0"/>
              <a:t>Able to adapt</a:t>
            </a:r>
          </a:p>
          <a:p>
            <a:r>
              <a:rPr lang="en-US" dirty="0" smtClean="0"/>
              <a:t>Team-worker</a:t>
            </a:r>
          </a:p>
          <a:p>
            <a:r>
              <a:rPr lang="en-US" dirty="0" smtClean="0"/>
              <a:t>Motivated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a job…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1 Video</a:t>
            </a:r>
          </a:p>
          <a:p>
            <a:r>
              <a:rPr lang="en-US" dirty="0" smtClean="0"/>
              <a:t>About.com video –Dressing for the Interview</a:t>
            </a:r>
          </a:p>
          <a:p>
            <a:r>
              <a:rPr lang="en-US" dirty="0" smtClean="0"/>
              <a:t>About.com video –Interview Tips</a:t>
            </a:r>
          </a:p>
        </p:txBody>
      </p:sp>
    </p:spTree>
    <p:extLst>
      <p:ext uri="{BB962C8B-B14F-4D97-AF65-F5344CB8AC3E}">
        <p14:creationId xmlns:p14="http://schemas.microsoft.com/office/powerpoint/2010/main" val="33858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group, read through the article (divide into sections), highlight at least 4 main points, with one sentence/fact to support it</a:t>
            </a:r>
          </a:p>
          <a:p>
            <a:r>
              <a:rPr lang="en-US" dirty="0" smtClean="0"/>
              <a:t>Write a 4 sentence summary (1 paragraph) of the article</a:t>
            </a:r>
          </a:p>
          <a:p>
            <a:r>
              <a:rPr lang="en-US" dirty="0" smtClean="0"/>
              <a:t>What was interesting about the article?</a:t>
            </a:r>
          </a:p>
          <a:p>
            <a:r>
              <a:rPr lang="en-US" dirty="0" smtClean="0"/>
              <a:t>Anything you didn’t know?</a:t>
            </a:r>
          </a:p>
          <a:p>
            <a:r>
              <a:rPr lang="en-US" dirty="0" smtClean="0"/>
              <a:t>What worries you?</a:t>
            </a:r>
          </a:p>
          <a:p>
            <a:r>
              <a:rPr lang="en-US" dirty="0" smtClean="0"/>
              <a:t>What gives you hope?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job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Sno</a:t>
            </a:r>
            <a:r>
              <a:rPr lang="en-US" dirty="0" smtClean="0"/>
              <a:t>-cone shack</a:t>
            </a:r>
          </a:p>
          <a:p>
            <a:r>
              <a:rPr lang="en-US" dirty="0" smtClean="0"/>
              <a:t>Parades</a:t>
            </a:r>
          </a:p>
          <a:p>
            <a:r>
              <a:rPr lang="en-US" dirty="0" smtClean="0"/>
              <a:t>Spring/Summer/Fall agricultural (all down the Wasatch front)</a:t>
            </a:r>
          </a:p>
          <a:p>
            <a:r>
              <a:rPr lang="en-US" dirty="0" smtClean="0"/>
              <a:t>Special skills: teaching an instrument, horseback riding</a:t>
            </a:r>
          </a:p>
          <a:p>
            <a:r>
              <a:rPr lang="en-US" dirty="0" smtClean="0"/>
              <a:t>Make a summer camp (idea of Friends back home that did this)</a:t>
            </a:r>
          </a:p>
          <a:p>
            <a:r>
              <a:rPr lang="en-US" dirty="0" smtClean="0"/>
              <a:t>Paper route</a:t>
            </a:r>
          </a:p>
          <a:p>
            <a:r>
              <a:rPr lang="en-US" dirty="0" smtClean="0"/>
              <a:t>Babysitting</a:t>
            </a:r>
          </a:p>
          <a:p>
            <a:r>
              <a:rPr lang="en-US" dirty="0" smtClean="0"/>
              <a:t>Lawn/Yard care</a:t>
            </a:r>
          </a:p>
          <a:p>
            <a:r>
              <a:rPr lang="en-US" dirty="0" smtClean="0"/>
              <a:t>Janitorial</a:t>
            </a:r>
          </a:p>
          <a:p>
            <a:r>
              <a:rPr lang="en-US" dirty="0" smtClean="0"/>
              <a:t>Amusement park/fairs</a:t>
            </a:r>
          </a:p>
          <a:p>
            <a:r>
              <a:rPr lang="en-US" dirty="0" smtClean="0"/>
              <a:t>Farmers Markets/Craft Fairs/County and State Fairs</a:t>
            </a:r>
            <a:endParaRPr lang="en-US" dirty="0"/>
          </a:p>
          <a:p>
            <a:r>
              <a:rPr lang="en-US" dirty="0" smtClean="0"/>
              <a:t>Government election campaigns</a:t>
            </a:r>
          </a:p>
          <a:p>
            <a:r>
              <a:rPr lang="en-US" dirty="0" smtClean="0"/>
              <a:t>Selling Avon/Tupperware/</a:t>
            </a:r>
            <a:r>
              <a:rPr lang="en-US" dirty="0" err="1" smtClean="0"/>
              <a:t>MaryKay</a:t>
            </a:r>
            <a:endParaRPr lang="en-US" dirty="0"/>
          </a:p>
          <a:p>
            <a:r>
              <a:rPr lang="en-US" dirty="0" smtClean="0"/>
              <a:t>Create you own business!</a:t>
            </a:r>
          </a:p>
          <a:p>
            <a:pPr lvl="1"/>
            <a:r>
              <a:rPr lang="en-US" dirty="0" smtClean="0"/>
              <a:t>Floral (enroll in a class at UVU…less than $200)</a:t>
            </a:r>
          </a:p>
          <a:p>
            <a:pPr lvl="1"/>
            <a:r>
              <a:rPr lang="en-US" dirty="0" smtClean="0"/>
              <a:t>Sell a product or special skill</a:t>
            </a:r>
          </a:p>
          <a:p>
            <a:pPr lvl="1"/>
            <a:r>
              <a:rPr lang="en-US" dirty="0" smtClean="0"/>
              <a:t>Tutoring</a:t>
            </a:r>
          </a:p>
        </p:txBody>
      </p:sp>
    </p:spTree>
    <p:extLst>
      <p:ext uri="{BB962C8B-B14F-4D97-AF65-F5344CB8AC3E}">
        <p14:creationId xmlns:p14="http://schemas.microsoft.com/office/powerpoint/2010/main" val="5824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resale (business) license can cost anywhere from $22 to $70.</a:t>
            </a:r>
          </a:p>
          <a:p>
            <a:r>
              <a:rPr lang="en-US" dirty="0" smtClean="0"/>
              <a:t>It takes 15 minutes to 150 days, depending on the business</a:t>
            </a:r>
          </a:p>
          <a:p>
            <a:r>
              <a:rPr lang="en-US" dirty="0" smtClean="0"/>
              <a:t>With the internet and free web hosting sites, you can advertise for free!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 resume is</a:t>
            </a:r>
            <a:r>
              <a:rPr lang="en-US" dirty="0" smtClean="0"/>
              <a:t>: a brief document showcasing your skills and qualifications for a specific objective or job</a:t>
            </a:r>
          </a:p>
          <a:p>
            <a:r>
              <a:rPr lang="en-US" b="1" dirty="0" smtClean="0"/>
              <a:t>Who needs a resume? </a:t>
            </a:r>
            <a:r>
              <a:rPr lang="en-US" dirty="0" smtClean="0"/>
              <a:t>Anyone applying for a job, internship, scholarship, position in an organization, etc…</a:t>
            </a:r>
          </a:p>
          <a:p>
            <a:r>
              <a:rPr lang="en-US" b="1" dirty="0" smtClean="0"/>
              <a:t>What’s in a resume? </a:t>
            </a:r>
            <a:r>
              <a:rPr lang="en-US" dirty="0" smtClean="0"/>
              <a:t>A short summary of your skills, abilities an accomplishments as well as direct personal contact information</a:t>
            </a:r>
          </a:p>
          <a:p>
            <a:r>
              <a:rPr lang="en-US" b="1" dirty="0" smtClean="0"/>
              <a:t>How do I make a resume? </a:t>
            </a:r>
            <a:r>
              <a:rPr lang="en-US" dirty="0" smtClean="0"/>
              <a:t>There are many resume templates available online and in Microsoft Word </a:t>
            </a:r>
          </a:p>
          <a:p>
            <a:r>
              <a:rPr lang="en-US" b="1" dirty="0" smtClean="0"/>
              <a:t>What’s the most important part of a resume? </a:t>
            </a:r>
            <a:r>
              <a:rPr lang="en-US" dirty="0" smtClean="0"/>
              <a:t>You want your resume to be your advertisement; it’s your foot in the door to get an interview. It should be concise, eye-catching and neat. And, of course, ERROR-free!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13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Resumé</a:t>
            </a:r>
            <a:r>
              <a:rPr lang="en-US" dirty="0" smtClean="0"/>
              <a:t>: The Basic Steps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967519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4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59</TotalTime>
  <Words>917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NewsPrint</vt:lpstr>
      <vt:lpstr>How to Get a Job… </vt:lpstr>
      <vt:lpstr>Food Fact</vt:lpstr>
      <vt:lpstr>Employers value these…</vt:lpstr>
      <vt:lpstr>How to get a job…</vt:lpstr>
      <vt:lpstr>Reading Activity</vt:lpstr>
      <vt:lpstr>Some job ideas</vt:lpstr>
      <vt:lpstr>Basic Facts</vt:lpstr>
      <vt:lpstr>Resumé</vt:lpstr>
      <vt:lpstr>Resumé: The Basic Steps</vt:lpstr>
      <vt:lpstr>Resumé: Personal Info</vt:lpstr>
      <vt:lpstr>Resumé: Objective </vt:lpstr>
      <vt:lpstr>Resumé:  Experience</vt:lpstr>
      <vt:lpstr>Resumé: Experience</vt:lpstr>
      <vt:lpstr>Resumé: Experience</vt:lpstr>
      <vt:lpstr>Resumé: Education</vt:lpstr>
      <vt:lpstr>Resumé: References</vt:lpstr>
      <vt:lpstr>Resumé: The Basic Steps</vt:lpstr>
      <vt:lpstr>Preparing Your Resumé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a Job… </dc:title>
  <dc:creator>mmilburn</dc:creator>
  <cp:lastModifiedBy>mmilburn</cp:lastModifiedBy>
  <cp:revision>7</cp:revision>
  <dcterms:created xsi:type="dcterms:W3CDTF">2012-03-10T21:09:52Z</dcterms:created>
  <dcterms:modified xsi:type="dcterms:W3CDTF">2012-03-10T22:32:48Z</dcterms:modified>
</cp:coreProperties>
</file>