
<file path=[Content_Types].xml><?xml version="1.0" encoding="utf-8"?>
<Types xmlns="http://schemas.openxmlformats.org/package/2006/content-types">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1" r:id="rId1"/>
  </p:sldMasterIdLst>
  <p:sldIdLst>
    <p:sldId id="256" r:id="rId2"/>
    <p:sldId id="257" r:id="rId3"/>
    <p:sldId id="258" r:id="rId4"/>
    <p:sldId id="259" r:id="rId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76" d="100"/>
          <a:sy n="76" d="100"/>
        </p:scale>
        <p:origin x="-336" y="1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1D948EEB-8EB7-4C1D-8D73-251440F2755C}" type="datetimeFigureOut">
              <a:rPr lang="en-US" smtClean="0"/>
              <a:t>2/5/2014</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AAC007D7-7B06-45BD-A911-B6552427995D}" type="slidenum">
              <a:rPr lang="en-US" smtClean="0"/>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948EEB-8EB7-4C1D-8D73-251440F2755C}" type="datetimeFigureOut">
              <a:rPr lang="en-US" smtClean="0"/>
              <a:t>2/5/2014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C007D7-7B06-45BD-A911-B6552427995D}"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948EEB-8EB7-4C1D-8D73-251440F2755C}" type="datetimeFigureOut">
              <a:rPr lang="en-US" smtClean="0"/>
              <a:t>2/5/2014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C007D7-7B06-45BD-A911-B6552427995D}" type="slidenum">
              <a:rPr lang="en-US" smtClean="0"/>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
  <p:cSld name="Title and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Text Placeholder 2"/>
          <p:cNvSpPr>
            <a:spLocks noGrp="1"/>
          </p:cNvSpPr>
          <p:nvPr>
            <p:ph type="body"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F3B7E78-46AE-4BFB-9C60-B7F82406AC0A}" type="datetimeFigureOut">
              <a:rPr lang="en-US" smtClean="0"/>
              <a:t>2/5/2014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542E5A4-8170-4F00-8062-F625409D1A37}" type="slidenum">
              <a:rPr lang="en-US" smtClean="0"/>
              <a:t>‹#›</a:t>
            </a:fld>
            <a:endParaRPr lang="en-US"/>
          </a:p>
        </p:txBody>
      </p:sp>
    </p:spTree>
    <p:extLst>
      <p:ext uri="{BB962C8B-B14F-4D97-AF65-F5344CB8AC3E}">
        <p14:creationId xmlns:p14="http://schemas.microsoft.com/office/powerpoint/2010/main" val="283180009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948EEB-8EB7-4C1D-8D73-251440F2755C}" type="datetimeFigureOut">
              <a:rPr lang="en-US" smtClean="0"/>
              <a:t>2/5/2014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C007D7-7B06-45BD-A911-B6552427995D}"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1D948EEB-8EB7-4C1D-8D73-251440F2755C}" type="datetimeFigureOut">
              <a:rPr lang="en-US" smtClean="0"/>
              <a:t>2/5/2014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C007D7-7B06-45BD-A911-B6552427995D}" type="slidenum">
              <a:rPr lang="en-US" smtClean="0"/>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D948EEB-8EB7-4C1D-8D73-251440F2755C}" type="datetimeFigureOut">
              <a:rPr lang="en-US" smtClean="0"/>
              <a:t>2/5/2014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C007D7-7B06-45BD-A911-B6552427995D}"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1D948EEB-8EB7-4C1D-8D73-251440F2755C}" type="datetimeFigureOut">
              <a:rPr lang="en-US" smtClean="0"/>
              <a:t>2/5/2014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AC007D7-7B06-45BD-A911-B6552427995D}"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1D948EEB-8EB7-4C1D-8D73-251440F2755C}" type="datetimeFigureOut">
              <a:rPr lang="en-US" smtClean="0"/>
              <a:t>2/5/2014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AC007D7-7B06-45BD-A911-B6552427995D}"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948EEB-8EB7-4C1D-8D73-251440F2755C}" type="datetimeFigureOut">
              <a:rPr lang="en-US" smtClean="0"/>
              <a:t>2/5/2014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AC007D7-7B06-45BD-A911-B6552427995D}"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D948EEB-8EB7-4C1D-8D73-251440F2755C}" type="datetimeFigureOut">
              <a:rPr lang="en-US" smtClean="0"/>
              <a:t>2/5/2014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C007D7-7B06-45BD-A911-B6552427995D}"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1D948EEB-8EB7-4C1D-8D73-251440F2755C}" type="datetimeFigureOut">
              <a:rPr lang="en-US" smtClean="0"/>
              <a:t>2/5/2014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077200" y="6356350"/>
            <a:ext cx="609600" cy="365125"/>
          </a:xfrm>
        </p:spPr>
        <p:txBody>
          <a:bodyPr/>
          <a:lstStyle/>
          <a:p>
            <a:fld id="{AAC007D7-7B06-45BD-A911-B6552427995D}" type="slidenum">
              <a:rPr lang="en-US" smtClean="0"/>
              <a:t>‹#›</a:t>
            </a:fld>
            <a:endParaRPr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1D948EEB-8EB7-4C1D-8D73-251440F2755C}" type="datetimeFigureOut">
              <a:rPr lang="en-US" smtClean="0"/>
              <a:t>2/5/2014</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AAC007D7-7B06-45BD-A911-B6552427995D}" type="slidenum">
              <a:rPr lang="en-US" smtClean="0"/>
              <a:t>‹#›</a:t>
            </a:fld>
            <a:endParaRPr lang="en-US"/>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73" r:id="rId12"/>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wmf"/><Relationship Id="rId2" Type="http://schemas.openxmlformats.org/officeDocument/2006/relationships/image" Target="../media/image2.wmf"/><Relationship Id="rId1" Type="http://schemas.openxmlformats.org/officeDocument/2006/relationships/slideLayout" Target="../slideLayouts/slideLayout1.xml"/><Relationship Id="rId4" Type="http://schemas.openxmlformats.org/officeDocument/2006/relationships/image" Target="../media/image4.wmf"/></Relationships>
</file>

<file path=ppt/slides/_rels/slide2.xml.rels><?xml version="1.0" encoding="UTF-8" standalone="yes"?>
<Relationships xmlns="http://schemas.openxmlformats.org/package/2006/relationships"><Relationship Id="rId2" Type="http://schemas.openxmlformats.org/officeDocument/2006/relationships/image" Target="../media/image5.wmf"/><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2" Type="http://schemas.openxmlformats.org/officeDocument/2006/relationships/image" Target="../media/image7.wmf"/><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Interview Don'ts!</a:t>
            </a:r>
            <a:endParaRPr lang="en-US" dirty="0"/>
          </a:p>
        </p:txBody>
      </p:sp>
      <p:sp>
        <p:nvSpPr>
          <p:cNvPr id="3" name="Subtitle 2"/>
          <p:cNvSpPr>
            <a:spLocks noGrp="1"/>
          </p:cNvSpPr>
          <p:nvPr>
            <p:ph type="subTitle" idx="1"/>
          </p:nvPr>
        </p:nvSpPr>
        <p:spPr/>
        <p:txBody>
          <a:bodyPr/>
          <a:lstStyle/>
          <a:p>
            <a:r>
              <a:rPr lang="en-US" dirty="0" smtClean="0"/>
              <a:t>Behaviors that will ruin your chances</a:t>
            </a:r>
            <a:endParaRPr lang="en-US" dirty="0"/>
          </a:p>
        </p:txBody>
      </p:sp>
      <p:pic>
        <p:nvPicPr>
          <p:cNvPr id="1027" name="Picture 3" descr="C:\Users\asduser\AppData\Local\Microsoft\Windows\Temporary Internet Files\Content.IE5\VO7AF92Z\MC900289941[1].wmf"/>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81000" y="228600"/>
            <a:ext cx="2482158" cy="2011339"/>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C:\Users\asduser\AppData\Local\Microsoft\Windows\Temporary Internet Files\Content.IE5\6TQWRQ1U\MC900295311[1].wmf"/>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562600" y="3886200"/>
            <a:ext cx="3266792" cy="2765834"/>
          </a:xfrm>
          <a:prstGeom prst="rect">
            <a:avLst/>
          </a:prstGeom>
          <a:noFill/>
          <a:extLst>
            <a:ext uri="{909E8E84-426E-40DD-AFC4-6F175D3DCCD1}">
              <a14:hiddenFill xmlns:a14="http://schemas.microsoft.com/office/drawing/2010/main">
                <a:solidFill>
                  <a:srgbClr val="FFFFFF"/>
                </a:solidFill>
              </a14:hiddenFill>
            </a:ext>
          </a:extLst>
        </p:spPr>
      </p:pic>
      <p:pic>
        <p:nvPicPr>
          <p:cNvPr id="1029" name="Picture 5" descr="C:\Users\asduser\AppData\Local\Microsoft\Windows\Temporary Internet Files\Content.IE5\I515WZSG\MC900332546[1].wmf"/>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81000" y="4217678"/>
            <a:ext cx="4038600" cy="243435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8054401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marR="0" rtl="0"/>
            <a:r>
              <a:rPr lang="en-US" b="1" i="0" u="none" strike="noStrike" baseline="0" dirty="0" smtClean="0">
                <a:solidFill>
                  <a:srgbClr val="365F91"/>
                </a:solidFill>
                <a:latin typeface="Cambria"/>
              </a:rPr>
              <a:t>Mistakes everybody makes</a:t>
            </a:r>
            <a:endParaRPr lang="en-US" b="1" i="0" u="none" strike="noStrike" baseline="0" dirty="0" smtClean="0">
              <a:solidFill>
                <a:srgbClr val="4F81BD"/>
              </a:solidFill>
              <a:latin typeface="Cambria"/>
            </a:endParaRPr>
          </a:p>
        </p:txBody>
      </p:sp>
      <p:sp>
        <p:nvSpPr>
          <p:cNvPr id="3" name="Text Placeholder 2"/>
          <p:cNvSpPr>
            <a:spLocks noGrp="1"/>
          </p:cNvSpPr>
          <p:nvPr>
            <p:ph type="body" idx="1"/>
          </p:nvPr>
        </p:nvSpPr>
        <p:spPr/>
        <p:txBody>
          <a:bodyPr/>
          <a:lstStyle/>
          <a:p>
            <a:pPr marL="0" indent="0">
              <a:buNone/>
            </a:pPr>
            <a:r>
              <a:rPr lang="en-US" b="1" i="0" u="none" strike="noStrike" baseline="0" dirty="0" smtClean="0">
                <a:solidFill>
                  <a:srgbClr val="4F81BD"/>
                </a:solidFill>
                <a:latin typeface="Cambria"/>
              </a:rPr>
              <a:t>If you didn't get called back after the interview, you may know why you weren't their top pick. However, most of us are left dazed and confused after the experience, not really sure what happened in there.</a:t>
            </a:r>
            <a:endParaRPr lang="en-US" dirty="0"/>
          </a:p>
        </p:txBody>
      </p:sp>
      <p:pic>
        <p:nvPicPr>
          <p:cNvPr id="2050" name="Picture 2" descr="C:\Users\asduser\AppData\Local\Microsoft\Windows\Temporary Internet Files\Content.IE5\VO7AF92Z\MC900078714[1].wmf"/>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581400" y="3581400"/>
            <a:ext cx="1621512" cy="3048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1454256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1143000"/>
          </a:xfrm>
        </p:spPr>
        <p:txBody>
          <a:bodyPr/>
          <a:lstStyle/>
          <a:p>
            <a:pPr marR="0" rtl="0"/>
            <a:r>
              <a:rPr lang="en-US" b="1" i="0" u="none" strike="noStrike" baseline="0" dirty="0" smtClean="0">
                <a:solidFill>
                  <a:srgbClr val="365F91"/>
                </a:solidFill>
                <a:latin typeface="Times New Roman"/>
              </a:rPr>
              <a:t>What are they seeing? </a:t>
            </a:r>
          </a:p>
        </p:txBody>
      </p:sp>
      <p:sp>
        <p:nvSpPr>
          <p:cNvPr id="3" name="Text Placeholder 2"/>
          <p:cNvSpPr>
            <a:spLocks noGrp="1"/>
          </p:cNvSpPr>
          <p:nvPr>
            <p:ph type="body" idx="1"/>
          </p:nvPr>
        </p:nvSpPr>
        <p:spPr>
          <a:xfrm>
            <a:off x="457200" y="1600200"/>
            <a:ext cx="8229600" cy="4953000"/>
          </a:xfrm>
        </p:spPr>
        <p:txBody>
          <a:bodyPr>
            <a:normAutofit fontScale="77500" lnSpcReduction="20000"/>
          </a:bodyPr>
          <a:lstStyle/>
          <a:p>
            <a:pPr marL="0" marR="0" lvl="0" indent="0" rtl="0">
              <a:buNone/>
            </a:pPr>
            <a:r>
              <a:rPr lang="en-US" b="1" i="0" u="none" strike="noStrike" baseline="0" dirty="0" smtClean="0">
                <a:solidFill>
                  <a:srgbClr val="4F81BD"/>
                </a:solidFill>
                <a:latin typeface="Times New Roman"/>
              </a:rPr>
              <a:t>According to employers, the top most detrimental blunders candidates make in interviews are often the most common:</a:t>
            </a:r>
          </a:p>
          <a:p>
            <a:pPr marR="0" lvl="0" rtl="0"/>
            <a:r>
              <a:rPr lang="en-US" sz="3100" b="1" i="0" u="none" strike="noStrike" baseline="0" dirty="0" smtClean="0">
                <a:solidFill>
                  <a:srgbClr val="4F81BD"/>
                </a:solidFill>
                <a:latin typeface="Times New Roman"/>
              </a:rPr>
              <a:t>Appearing disinterested – 55%</a:t>
            </a:r>
          </a:p>
          <a:p>
            <a:pPr marR="0" lvl="0" rtl="0"/>
            <a:r>
              <a:rPr lang="en-US" sz="3100" b="1" i="0" u="none" strike="noStrike" baseline="0" dirty="0" smtClean="0">
                <a:solidFill>
                  <a:srgbClr val="4F81BD"/>
                </a:solidFill>
                <a:latin typeface="Times New Roman"/>
              </a:rPr>
              <a:t>Dressing inappropriately – 53%</a:t>
            </a:r>
          </a:p>
          <a:p>
            <a:pPr marR="0" lvl="0" rtl="0"/>
            <a:r>
              <a:rPr lang="en-US" sz="3100" b="1" i="0" u="none" strike="noStrike" baseline="0" dirty="0" smtClean="0">
                <a:solidFill>
                  <a:srgbClr val="4F81BD"/>
                </a:solidFill>
                <a:latin typeface="Times New Roman"/>
              </a:rPr>
              <a:t>Appearing arrogant – 53%</a:t>
            </a:r>
          </a:p>
          <a:p>
            <a:pPr marR="0" lvl="0" rtl="0"/>
            <a:r>
              <a:rPr lang="en-US" sz="3100" b="1" i="0" u="none" strike="noStrike" baseline="0" dirty="0" smtClean="0">
                <a:solidFill>
                  <a:srgbClr val="4F81BD"/>
                </a:solidFill>
                <a:latin typeface="Times New Roman"/>
              </a:rPr>
              <a:t>Talking negatively about current or previous employers – 50%</a:t>
            </a:r>
          </a:p>
          <a:p>
            <a:pPr marR="0" lvl="0" rtl="0"/>
            <a:r>
              <a:rPr lang="en-US" sz="3100" b="1" i="0" u="none" strike="noStrike" baseline="0" dirty="0" smtClean="0">
                <a:solidFill>
                  <a:srgbClr val="4F81BD"/>
                </a:solidFill>
                <a:latin typeface="Times New Roman"/>
              </a:rPr>
              <a:t>Answering a cell phone or texting during the interview – 49%</a:t>
            </a:r>
          </a:p>
          <a:p>
            <a:pPr marR="0" lvl="0" rtl="0"/>
            <a:r>
              <a:rPr lang="en-US" sz="3100" b="1" i="0" u="none" strike="noStrike" baseline="0" dirty="0" smtClean="0">
                <a:solidFill>
                  <a:srgbClr val="4F81BD"/>
                </a:solidFill>
                <a:latin typeface="Times New Roman"/>
              </a:rPr>
              <a:t>Appearing uninformed about the company or role – 39%</a:t>
            </a:r>
          </a:p>
          <a:p>
            <a:pPr marR="0" lvl="0" rtl="0"/>
            <a:r>
              <a:rPr lang="en-US" sz="3100" b="1" i="0" u="none" strike="noStrike" baseline="0" dirty="0" smtClean="0">
                <a:solidFill>
                  <a:srgbClr val="4F81BD"/>
                </a:solidFill>
                <a:latin typeface="Times New Roman"/>
              </a:rPr>
              <a:t>Not providing specific examples – 33%</a:t>
            </a:r>
          </a:p>
          <a:p>
            <a:pPr marR="0" lvl="0" rtl="0"/>
            <a:r>
              <a:rPr lang="en-US" sz="3100" b="1" i="0" u="none" strike="noStrike" baseline="0" dirty="0" smtClean="0">
                <a:solidFill>
                  <a:srgbClr val="4F81BD"/>
                </a:solidFill>
                <a:latin typeface="Times New Roman"/>
              </a:rPr>
              <a:t>Not asking good questions – 32%</a:t>
            </a:r>
          </a:p>
          <a:p>
            <a:pPr marR="0" lvl="0" rtl="0"/>
            <a:r>
              <a:rPr lang="en-US" sz="3100" b="1" i="0" u="none" strike="noStrike" baseline="0" dirty="0" smtClean="0">
                <a:solidFill>
                  <a:srgbClr val="4F81BD"/>
                </a:solidFill>
                <a:latin typeface="Times New Roman"/>
              </a:rPr>
              <a:t>Providing too much personal information – 20%</a:t>
            </a:r>
          </a:p>
          <a:p>
            <a:pPr marR="0" lvl="0" rtl="0"/>
            <a:r>
              <a:rPr lang="en-US" sz="3100" b="1" i="0" u="none" strike="noStrike" baseline="0" dirty="0" smtClean="0">
                <a:solidFill>
                  <a:srgbClr val="4F81BD"/>
                </a:solidFill>
                <a:latin typeface="Times New Roman"/>
              </a:rPr>
              <a:t>Asking the hiring manager personal questions – 17%</a:t>
            </a:r>
          </a:p>
        </p:txBody>
      </p:sp>
      <p:pic>
        <p:nvPicPr>
          <p:cNvPr id="3074" name="Picture 2" descr="C:\Users\asduser\AppData\Local\Microsoft\Windows\Temporary Internet Files\Content.IE5\6TQWRQ1U\MP900448685[1].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708900" y="4876800"/>
            <a:ext cx="1320800" cy="19812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8003873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marR="0" rtl="0"/>
            <a:r>
              <a:rPr lang="en-US" b="1" i="0" u="none" strike="noStrike" baseline="0" dirty="0" smtClean="0">
                <a:solidFill>
                  <a:srgbClr val="365F91"/>
                </a:solidFill>
                <a:latin typeface="Times New Roman"/>
              </a:rPr>
              <a:t>Your body language is also being evaluated by hiring managers. </a:t>
            </a:r>
          </a:p>
        </p:txBody>
      </p:sp>
      <p:sp>
        <p:nvSpPr>
          <p:cNvPr id="3" name="Text Placeholder 2"/>
          <p:cNvSpPr>
            <a:spLocks noGrp="1"/>
          </p:cNvSpPr>
          <p:nvPr>
            <p:ph type="body" idx="1"/>
          </p:nvPr>
        </p:nvSpPr>
        <p:spPr/>
        <p:txBody>
          <a:bodyPr>
            <a:normAutofit fontScale="92500" lnSpcReduction="10000"/>
          </a:bodyPr>
          <a:lstStyle/>
          <a:p>
            <a:pPr marR="0" lvl="0" rtl="0"/>
            <a:r>
              <a:rPr lang="en-US" b="1" i="0" u="none" strike="noStrike" baseline="0" dirty="0" smtClean="0">
                <a:solidFill>
                  <a:srgbClr val="4F81BD"/>
                </a:solidFill>
                <a:latin typeface="Times New Roman"/>
              </a:rPr>
              <a:t>Failure to make eye contact -- 70%</a:t>
            </a:r>
          </a:p>
          <a:p>
            <a:pPr marR="0" lvl="0" rtl="0"/>
            <a:r>
              <a:rPr lang="en-US" b="1" i="0" u="none" strike="noStrike" baseline="0" dirty="0" smtClean="0">
                <a:solidFill>
                  <a:srgbClr val="4F81BD"/>
                </a:solidFill>
                <a:latin typeface="Times New Roman"/>
              </a:rPr>
              <a:t>Failure to smile – 44%</a:t>
            </a:r>
          </a:p>
          <a:p>
            <a:pPr marR="0" lvl="0" rtl="0"/>
            <a:r>
              <a:rPr lang="en-US" b="1" i="0" u="none" strike="noStrike" baseline="0" dirty="0" smtClean="0">
                <a:solidFill>
                  <a:srgbClr val="4F81BD"/>
                </a:solidFill>
                <a:latin typeface="Times New Roman"/>
              </a:rPr>
              <a:t>Bad posture – 35%</a:t>
            </a:r>
          </a:p>
          <a:p>
            <a:pPr marR="0" lvl="0" rtl="0"/>
            <a:r>
              <a:rPr lang="en-US" b="1" i="0" u="none" strike="noStrike" baseline="0" dirty="0" smtClean="0">
                <a:solidFill>
                  <a:srgbClr val="4F81BD"/>
                </a:solidFill>
                <a:latin typeface="Times New Roman"/>
              </a:rPr>
              <a:t>Fidgeting too much in one's seat – 35%</a:t>
            </a:r>
          </a:p>
          <a:p>
            <a:pPr marR="0" lvl="0" rtl="0"/>
            <a:r>
              <a:rPr lang="en-US" b="1" i="0" u="none" strike="noStrike" baseline="0" dirty="0" smtClean="0">
                <a:solidFill>
                  <a:srgbClr val="4F81BD"/>
                </a:solidFill>
                <a:latin typeface="Times New Roman"/>
              </a:rPr>
              <a:t>Playing with something on the table – 29%</a:t>
            </a:r>
          </a:p>
          <a:p>
            <a:pPr marR="0" lvl="0" rtl="0"/>
            <a:r>
              <a:rPr lang="en-US" b="1" i="0" u="none" strike="noStrike" baseline="0" dirty="0" smtClean="0">
                <a:solidFill>
                  <a:srgbClr val="4F81BD"/>
                </a:solidFill>
                <a:latin typeface="Times New Roman"/>
              </a:rPr>
              <a:t>Handshake that is too weak – 27%</a:t>
            </a:r>
          </a:p>
          <a:p>
            <a:pPr marR="0" lvl="0" rtl="0"/>
            <a:r>
              <a:rPr lang="en-US" b="1" i="0" u="none" strike="noStrike" baseline="0" dirty="0" smtClean="0">
                <a:solidFill>
                  <a:srgbClr val="4F81BD"/>
                </a:solidFill>
                <a:latin typeface="Times New Roman"/>
              </a:rPr>
              <a:t>Crossing one's arms over one's chest – 24%</a:t>
            </a:r>
          </a:p>
          <a:p>
            <a:pPr marR="0" lvl="0" rtl="0"/>
            <a:r>
              <a:rPr lang="en-US" b="1" i="0" u="none" strike="noStrike" baseline="0" dirty="0" smtClean="0">
                <a:solidFill>
                  <a:srgbClr val="4F81BD"/>
                </a:solidFill>
                <a:latin typeface="Times New Roman"/>
              </a:rPr>
              <a:t>Playing with one's hair or touching one's face – 24%</a:t>
            </a:r>
          </a:p>
          <a:p>
            <a:pPr marR="0" lvl="0" rtl="0"/>
            <a:r>
              <a:rPr lang="en-US" b="1" i="0" u="none" strike="noStrike" baseline="0" dirty="0" smtClean="0">
                <a:solidFill>
                  <a:srgbClr val="4F81BD"/>
                </a:solidFill>
                <a:latin typeface="Times New Roman"/>
              </a:rPr>
              <a:t>Using too many hand gestures – 10%</a:t>
            </a:r>
          </a:p>
          <a:p>
            <a:pPr marR="0" lvl="0" rtl="0"/>
            <a:r>
              <a:rPr lang="en-US" b="1" i="0" u="none" strike="noStrike" baseline="0" dirty="0" smtClean="0">
                <a:solidFill>
                  <a:srgbClr val="4F81BD"/>
                </a:solidFill>
                <a:latin typeface="Times New Roman"/>
              </a:rPr>
              <a:t>Handshake that is too strong – 5%</a:t>
            </a:r>
          </a:p>
        </p:txBody>
      </p:sp>
      <p:pic>
        <p:nvPicPr>
          <p:cNvPr id="4098" name="Picture 2" descr="C:\Users\asduser\AppData\Local\Microsoft\Windows\Temporary Internet Files\Content.IE5\VSQUUJWR\MC900150563[1].wmf"/>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705600" y="2133600"/>
            <a:ext cx="2209800" cy="258698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75836497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scene3d>
            <a:camera prst="orthographicFront">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14</TotalTime>
  <Words>248</Words>
  <Application>Microsoft Office PowerPoint</Application>
  <PresentationFormat>On-screen Show (4:3)</PresentationFormat>
  <Paragraphs>27</Paragraphs>
  <Slides>4</Slides>
  <Notes>0</Notes>
  <HiddenSlides>0</HiddenSlides>
  <MMClips>0</MMClips>
  <ScaleCrop>false</ScaleCrop>
  <HeadingPairs>
    <vt:vector size="4" baseType="variant">
      <vt:variant>
        <vt:lpstr>Theme</vt:lpstr>
      </vt:variant>
      <vt:variant>
        <vt:i4>1</vt:i4>
      </vt:variant>
      <vt:variant>
        <vt:lpstr>Slide Titles</vt:lpstr>
      </vt:variant>
      <vt:variant>
        <vt:i4>4</vt:i4>
      </vt:variant>
    </vt:vector>
  </HeadingPairs>
  <TitlesOfParts>
    <vt:vector size="5" baseType="lpstr">
      <vt:lpstr>Flow</vt:lpstr>
      <vt:lpstr>Interview Don'ts!</vt:lpstr>
      <vt:lpstr>Mistakes everybody makes</vt:lpstr>
      <vt:lpstr>What are they seeing? </vt:lpstr>
      <vt:lpstr>Your body language is also being evaluated by hiring managers. </vt:lpstr>
    </vt:vector>
  </TitlesOfParts>
  <Company>Alpine School District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Interview Don'ts!</dc:title>
  <dc:creator>asduser</dc:creator>
  <cp:lastModifiedBy>Marianne Pallas</cp:lastModifiedBy>
  <cp:revision>2</cp:revision>
  <dcterms:created xsi:type="dcterms:W3CDTF">2014-01-24T15:30:12Z</dcterms:created>
  <dcterms:modified xsi:type="dcterms:W3CDTF">2014-02-05T22:14:12Z</dcterms:modified>
</cp:coreProperties>
</file>