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39D110-6D12-4014-853D-9CF2F7FB56D7}" type="doc">
      <dgm:prSet loTypeId="urn:microsoft.com/office/officeart/2005/8/layout/h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7E48568-78CC-4087-B718-5CBE524E65B8}">
      <dgm:prSet phldrT="[Text]"/>
      <dgm:spPr/>
      <dgm:t>
        <a:bodyPr/>
        <a:lstStyle/>
        <a:p>
          <a:r>
            <a:rPr lang="en-US" dirty="0" smtClean="0"/>
            <a:t>Folate</a:t>
          </a:r>
          <a:endParaRPr lang="en-US" dirty="0"/>
        </a:p>
      </dgm:t>
    </dgm:pt>
    <dgm:pt modelId="{F2EE7D71-0AE3-4722-8B2F-392C41FE2E4A}" type="parTrans" cxnId="{F9BBE834-B242-484D-A1E2-BD0E4699E76D}">
      <dgm:prSet/>
      <dgm:spPr/>
      <dgm:t>
        <a:bodyPr/>
        <a:lstStyle/>
        <a:p>
          <a:endParaRPr lang="en-US"/>
        </a:p>
      </dgm:t>
    </dgm:pt>
    <dgm:pt modelId="{A117105D-A153-4B2A-A174-238C7D8BD8DC}" type="sibTrans" cxnId="{F9BBE834-B242-484D-A1E2-BD0E4699E76D}">
      <dgm:prSet/>
      <dgm:spPr/>
      <dgm:t>
        <a:bodyPr/>
        <a:lstStyle/>
        <a:p>
          <a:endParaRPr lang="en-US"/>
        </a:p>
      </dgm:t>
    </dgm:pt>
    <dgm:pt modelId="{B4CF03B9-3459-4CFD-9C13-92A2C709FD1A}">
      <dgm:prSet phldrT="[Text]"/>
      <dgm:spPr/>
      <dgm:t>
        <a:bodyPr/>
        <a:lstStyle/>
        <a:p>
          <a:r>
            <a:rPr lang="en-US" dirty="0" smtClean="0"/>
            <a:t>Prevent neural tube birth defects</a:t>
          </a:r>
          <a:endParaRPr lang="en-US" dirty="0"/>
        </a:p>
      </dgm:t>
    </dgm:pt>
    <dgm:pt modelId="{FECC05B7-C081-444C-95FD-180250410AD2}" type="parTrans" cxnId="{0B9A5933-19D9-4D66-A609-8C4FEFDFD6A1}">
      <dgm:prSet/>
      <dgm:spPr/>
      <dgm:t>
        <a:bodyPr/>
        <a:lstStyle/>
        <a:p>
          <a:endParaRPr lang="en-US"/>
        </a:p>
      </dgm:t>
    </dgm:pt>
    <dgm:pt modelId="{FE8CEA19-C66F-4A1B-887F-A7BB2F81A757}" type="sibTrans" cxnId="{0B9A5933-19D9-4D66-A609-8C4FEFDFD6A1}">
      <dgm:prSet/>
      <dgm:spPr/>
      <dgm:t>
        <a:bodyPr/>
        <a:lstStyle/>
        <a:p>
          <a:endParaRPr lang="en-US"/>
        </a:p>
      </dgm:t>
    </dgm:pt>
    <dgm:pt modelId="{B371CC61-344A-4ED3-991B-565F839C3D68}">
      <dgm:prSet phldrT="[Text]"/>
      <dgm:spPr/>
      <dgm:t>
        <a:bodyPr/>
        <a:lstStyle/>
        <a:p>
          <a:r>
            <a:rPr lang="en-US" dirty="0" smtClean="0"/>
            <a:t>Whole grains, dark green veggies</a:t>
          </a:r>
          <a:endParaRPr lang="en-US" dirty="0"/>
        </a:p>
      </dgm:t>
    </dgm:pt>
    <dgm:pt modelId="{EFAA96AF-D7D4-4266-8EA0-0D88232D4149}" type="parTrans" cxnId="{C96124A3-4591-40A0-B417-5BF077CD2F37}">
      <dgm:prSet/>
      <dgm:spPr/>
      <dgm:t>
        <a:bodyPr/>
        <a:lstStyle/>
        <a:p>
          <a:endParaRPr lang="en-US"/>
        </a:p>
      </dgm:t>
    </dgm:pt>
    <dgm:pt modelId="{09A21268-E5BB-4E13-BA18-7BBFA9B63C62}" type="sibTrans" cxnId="{C96124A3-4591-40A0-B417-5BF077CD2F37}">
      <dgm:prSet/>
      <dgm:spPr/>
      <dgm:t>
        <a:bodyPr/>
        <a:lstStyle/>
        <a:p>
          <a:endParaRPr lang="en-US"/>
        </a:p>
      </dgm:t>
    </dgm:pt>
    <dgm:pt modelId="{C23028B2-D6D9-4933-A865-815D3E113372}">
      <dgm:prSet phldrT="[Text]"/>
      <dgm:spPr/>
      <dgm:t>
        <a:bodyPr/>
        <a:lstStyle/>
        <a:p>
          <a:r>
            <a:rPr lang="en-US" dirty="0" smtClean="0"/>
            <a:t>Vitamin C</a:t>
          </a:r>
          <a:endParaRPr lang="en-US" dirty="0"/>
        </a:p>
      </dgm:t>
    </dgm:pt>
    <dgm:pt modelId="{ECD07DD0-36A9-4F9B-ACF9-4608079BA945}" type="parTrans" cxnId="{28781D50-9515-40A9-868F-086DDBB183A7}">
      <dgm:prSet/>
      <dgm:spPr/>
      <dgm:t>
        <a:bodyPr/>
        <a:lstStyle/>
        <a:p>
          <a:endParaRPr lang="en-US"/>
        </a:p>
      </dgm:t>
    </dgm:pt>
    <dgm:pt modelId="{6C4A4816-9614-4FFE-9EDE-2FAEE41782ED}" type="sibTrans" cxnId="{28781D50-9515-40A9-868F-086DDBB183A7}">
      <dgm:prSet/>
      <dgm:spPr/>
      <dgm:t>
        <a:bodyPr/>
        <a:lstStyle/>
        <a:p>
          <a:endParaRPr lang="en-US"/>
        </a:p>
      </dgm:t>
    </dgm:pt>
    <dgm:pt modelId="{208D5695-F476-4B80-8027-4B7E061F89BD}">
      <dgm:prSet phldrT="[Text]"/>
      <dgm:spPr/>
      <dgm:t>
        <a:bodyPr/>
        <a:lstStyle/>
        <a:p>
          <a:r>
            <a:rPr lang="en-US" dirty="0" smtClean="0"/>
            <a:t>Immune system, collagen, heal wounds</a:t>
          </a:r>
          <a:endParaRPr lang="en-US" dirty="0"/>
        </a:p>
      </dgm:t>
    </dgm:pt>
    <dgm:pt modelId="{C143890D-1228-4642-8BC8-E730AACAAAD5}" type="parTrans" cxnId="{1A685473-DC5A-466A-A33F-DAAB1374961F}">
      <dgm:prSet/>
      <dgm:spPr/>
      <dgm:t>
        <a:bodyPr/>
        <a:lstStyle/>
        <a:p>
          <a:endParaRPr lang="en-US"/>
        </a:p>
      </dgm:t>
    </dgm:pt>
    <dgm:pt modelId="{D7822A5F-B171-434E-896A-C807E5780351}" type="sibTrans" cxnId="{1A685473-DC5A-466A-A33F-DAAB1374961F}">
      <dgm:prSet/>
      <dgm:spPr/>
      <dgm:t>
        <a:bodyPr/>
        <a:lstStyle/>
        <a:p>
          <a:endParaRPr lang="en-US"/>
        </a:p>
      </dgm:t>
    </dgm:pt>
    <dgm:pt modelId="{60FAD120-1651-48ED-BE6D-0F0581D27B8C}">
      <dgm:prSet phldrT="[Text]"/>
      <dgm:spPr/>
      <dgm:t>
        <a:bodyPr/>
        <a:lstStyle/>
        <a:p>
          <a:r>
            <a:rPr lang="en-US" dirty="0" smtClean="0"/>
            <a:t>CITRUS, broccoli </a:t>
          </a:r>
          <a:endParaRPr lang="en-US" dirty="0"/>
        </a:p>
      </dgm:t>
    </dgm:pt>
    <dgm:pt modelId="{491B19AC-7EB5-43DD-9CD7-0009D0A396BD}" type="parTrans" cxnId="{9C62D50B-CF4F-46D0-B32D-5A9F12401D47}">
      <dgm:prSet/>
      <dgm:spPr/>
      <dgm:t>
        <a:bodyPr/>
        <a:lstStyle/>
        <a:p>
          <a:endParaRPr lang="en-US"/>
        </a:p>
      </dgm:t>
    </dgm:pt>
    <dgm:pt modelId="{991125E2-1996-4B98-B859-89CE2EA675D9}" type="sibTrans" cxnId="{9C62D50B-CF4F-46D0-B32D-5A9F12401D47}">
      <dgm:prSet/>
      <dgm:spPr/>
      <dgm:t>
        <a:bodyPr/>
        <a:lstStyle/>
        <a:p>
          <a:endParaRPr lang="en-US"/>
        </a:p>
      </dgm:t>
    </dgm:pt>
    <dgm:pt modelId="{2BB2D2D3-2832-4066-96F2-1A25E435DF0B}">
      <dgm:prSet phldrT="[Text]"/>
      <dgm:spPr/>
      <dgm:t>
        <a:bodyPr/>
        <a:lstStyle/>
        <a:p>
          <a:r>
            <a:rPr lang="en-US" dirty="0" smtClean="0"/>
            <a:t>Vitamin D</a:t>
          </a:r>
          <a:endParaRPr lang="en-US" dirty="0"/>
        </a:p>
      </dgm:t>
    </dgm:pt>
    <dgm:pt modelId="{721D571F-408C-49AA-B4B3-B57D77B34286}" type="parTrans" cxnId="{87742B6D-77A6-4FBE-9BE9-3E920C889D71}">
      <dgm:prSet/>
      <dgm:spPr/>
      <dgm:t>
        <a:bodyPr/>
        <a:lstStyle/>
        <a:p>
          <a:endParaRPr lang="en-US"/>
        </a:p>
      </dgm:t>
    </dgm:pt>
    <dgm:pt modelId="{BC004BC8-F3B9-4FD2-AAF8-0DF8D1589A4A}" type="sibTrans" cxnId="{87742B6D-77A6-4FBE-9BE9-3E920C889D71}">
      <dgm:prSet/>
      <dgm:spPr/>
      <dgm:t>
        <a:bodyPr/>
        <a:lstStyle/>
        <a:p>
          <a:endParaRPr lang="en-US"/>
        </a:p>
      </dgm:t>
    </dgm:pt>
    <dgm:pt modelId="{FBA03C58-38B2-46F3-9551-B3A297C4095A}">
      <dgm:prSet phldrT="[Text]"/>
      <dgm:spPr/>
      <dgm:t>
        <a:bodyPr/>
        <a:lstStyle/>
        <a:p>
          <a:r>
            <a:rPr lang="en-US" dirty="0" smtClean="0"/>
            <a:t>Build bones and teeth</a:t>
          </a:r>
          <a:endParaRPr lang="en-US" dirty="0"/>
        </a:p>
      </dgm:t>
    </dgm:pt>
    <dgm:pt modelId="{64F154EC-15F6-4245-8768-33334793A60F}" type="parTrans" cxnId="{2DCB5C20-D8C7-4422-A15C-B8F42866406D}">
      <dgm:prSet/>
      <dgm:spPr/>
      <dgm:t>
        <a:bodyPr/>
        <a:lstStyle/>
        <a:p>
          <a:endParaRPr lang="en-US"/>
        </a:p>
      </dgm:t>
    </dgm:pt>
    <dgm:pt modelId="{F7844093-BDE1-4D37-AF9B-721DA42A44B4}" type="sibTrans" cxnId="{2DCB5C20-D8C7-4422-A15C-B8F42866406D}">
      <dgm:prSet/>
      <dgm:spPr/>
      <dgm:t>
        <a:bodyPr/>
        <a:lstStyle/>
        <a:p>
          <a:endParaRPr lang="en-US"/>
        </a:p>
      </dgm:t>
    </dgm:pt>
    <dgm:pt modelId="{CB69C7B8-BA0B-476B-A855-8906CC758EBE}">
      <dgm:prSet phldrT="[Text]"/>
      <dgm:spPr/>
      <dgm:t>
        <a:bodyPr/>
        <a:lstStyle/>
        <a:p>
          <a:r>
            <a:rPr lang="en-US" dirty="0" smtClean="0"/>
            <a:t>Fortified in our milk </a:t>
          </a:r>
          <a:endParaRPr lang="en-US" dirty="0"/>
        </a:p>
      </dgm:t>
    </dgm:pt>
    <dgm:pt modelId="{47CAF9E6-0EB0-4D54-9A34-6CCCBD8307DA}" type="parTrans" cxnId="{CB47F7F4-193E-4D06-902C-E16A9D2A4BEE}">
      <dgm:prSet/>
      <dgm:spPr/>
      <dgm:t>
        <a:bodyPr/>
        <a:lstStyle/>
        <a:p>
          <a:endParaRPr lang="en-US"/>
        </a:p>
      </dgm:t>
    </dgm:pt>
    <dgm:pt modelId="{99B615D3-2273-4DEA-A4EC-9269956A9BBA}" type="sibTrans" cxnId="{CB47F7F4-193E-4D06-902C-E16A9D2A4BEE}">
      <dgm:prSet/>
      <dgm:spPr/>
      <dgm:t>
        <a:bodyPr/>
        <a:lstStyle/>
        <a:p>
          <a:endParaRPr lang="en-US"/>
        </a:p>
      </dgm:t>
    </dgm:pt>
    <dgm:pt modelId="{8F43FF4D-B0D4-4654-BAAF-6B1CC88517D5}">
      <dgm:prSet phldrT="[Text]"/>
      <dgm:spPr/>
      <dgm:t>
        <a:bodyPr/>
        <a:lstStyle/>
        <a:p>
          <a:r>
            <a:rPr lang="en-US" dirty="0" smtClean="0"/>
            <a:t>AKA…Ascorbic acid</a:t>
          </a:r>
          <a:endParaRPr lang="en-US" dirty="0"/>
        </a:p>
      </dgm:t>
    </dgm:pt>
    <dgm:pt modelId="{3003AB2E-71E1-4291-B06E-F411F14F646A}" type="parTrans" cxnId="{0F2DC746-6F91-4C1D-8E56-EDE7CF400415}">
      <dgm:prSet/>
      <dgm:spPr/>
      <dgm:t>
        <a:bodyPr/>
        <a:lstStyle/>
        <a:p>
          <a:endParaRPr lang="en-US"/>
        </a:p>
      </dgm:t>
    </dgm:pt>
    <dgm:pt modelId="{16CA23F1-7A01-4E9F-8C31-F71E20EF9659}" type="sibTrans" cxnId="{0F2DC746-6F91-4C1D-8E56-EDE7CF400415}">
      <dgm:prSet/>
      <dgm:spPr/>
      <dgm:t>
        <a:bodyPr/>
        <a:lstStyle/>
        <a:p>
          <a:endParaRPr lang="en-US"/>
        </a:p>
      </dgm:t>
    </dgm:pt>
    <dgm:pt modelId="{94E7BE9B-0B84-4837-89EF-0C3F3CC5CD38}">
      <dgm:prSet phldrT="[Text]"/>
      <dgm:spPr/>
      <dgm:t>
        <a:bodyPr/>
        <a:lstStyle/>
        <a:p>
          <a:r>
            <a:rPr lang="en-US" dirty="0" smtClean="0"/>
            <a:t>Also comes from the sun</a:t>
          </a:r>
          <a:endParaRPr lang="en-US" dirty="0"/>
        </a:p>
      </dgm:t>
    </dgm:pt>
    <dgm:pt modelId="{7A4CFB72-2176-4DD3-BE96-436A2F8753DE}" type="parTrans" cxnId="{EF183279-3768-4DC6-BBB4-5B7508A4E076}">
      <dgm:prSet/>
      <dgm:spPr/>
      <dgm:t>
        <a:bodyPr/>
        <a:lstStyle/>
        <a:p>
          <a:endParaRPr lang="en-US"/>
        </a:p>
      </dgm:t>
    </dgm:pt>
    <dgm:pt modelId="{9644612B-F3C1-404E-9688-135847E67819}" type="sibTrans" cxnId="{EF183279-3768-4DC6-BBB4-5B7508A4E076}">
      <dgm:prSet/>
      <dgm:spPr/>
      <dgm:t>
        <a:bodyPr/>
        <a:lstStyle/>
        <a:p>
          <a:endParaRPr lang="en-US"/>
        </a:p>
      </dgm:t>
    </dgm:pt>
    <dgm:pt modelId="{FDCDE8D4-FA6C-4E1A-BB24-B4CC4F9DE88E}" type="pres">
      <dgm:prSet presAssocID="{1739D110-6D12-4014-853D-9CF2F7FB56D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098FB3C-0DCA-4676-9F3C-6529100C8362}" type="pres">
      <dgm:prSet presAssocID="{C7E48568-78CC-4087-B718-5CBE524E65B8}" presName="composite" presStyleCnt="0"/>
      <dgm:spPr/>
    </dgm:pt>
    <dgm:pt modelId="{3AA68ABB-F937-4B9D-8AEA-BF51C71DB455}" type="pres">
      <dgm:prSet presAssocID="{C7E48568-78CC-4087-B718-5CBE524E65B8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119D2E-2576-4CA2-83FA-4E65638E02B3}" type="pres">
      <dgm:prSet presAssocID="{C7E48568-78CC-4087-B718-5CBE524E65B8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E5D7D6-E993-44EC-9FDC-A68BD23F5FAF}" type="pres">
      <dgm:prSet presAssocID="{A117105D-A153-4B2A-A174-238C7D8BD8DC}" presName="space" presStyleCnt="0"/>
      <dgm:spPr/>
    </dgm:pt>
    <dgm:pt modelId="{DB6E732E-B81D-4446-9C6F-99A177CD2B1A}" type="pres">
      <dgm:prSet presAssocID="{C23028B2-D6D9-4933-A865-815D3E113372}" presName="composite" presStyleCnt="0"/>
      <dgm:spPr/>
    </dgm:pt>
    <dgm:pt modelId="{684C8C03-98DE-433F-B883-C3569E4960F1}" type="pres">
      <dgm:prSet presAssocID="{C23028B2-D6D9-4933-A865-815D3E11337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2E9B93-870F-4382-8B93-9902BFD30011}" type="pres">
      <dgm:prSet presAssocID="{C23028B2-D6D9-4933-A865-815D3E113372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F2A73B-EFA4-4835-8B62-9B9D4B53A988}" type="pres">
      <dgm:prSet presAssocID="{6C4A4816-9614-4FFE-9EDE-2FAEE41782ED}" presName="space" presStyleCnt="0"/>
      <dgm:spPr/>
    </dgm:pt>
    <dgm:pt modelId="{86540885-5CAA-4831-98FF-32B931535166}" type="pres">
      <dgm:prSet presAssocID="{2BB2D2D3-2832-4066-96F2-1A25E435DF0B}" presName="composite" presStyleCnt="0"/>
      <dgm:spPr/>
    </dgm:pt>
    <dgm:pt modelId="{5AC51775-D71D-4C9F-80EA-D1659D304BCC}" type="pres">
      <dgm:prSet presAssocID="{2BB2D2D3-2832-4066-96F2-1A25E435DF0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1B8C30-AA0A-44BC-94DC-9812268E1915}" type="pres">
      <dgm:prSet presAssocID="{2BB2D2D3-2832-4066-96F2-1A25E435DF0B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16F1CD-3026-4802-A75C-D53F7D0396F8}" type="presOf" srcId="{60FAD120-1651-48ED-BE6D-0F0581D27B8C}" destId="{C72E9B93-870F-4382-8B93-9902BFD30011}" srcOrd="0" destOrd="1" presId="urn:microsoft.com/office/officeart/2005/8/layout/hList1"/>
    <dgm:cxn modelId="{2DCB5C20-D8C7-4422-A15C-B8F42866406D}" srcId="{2BB2D2D3-2832-4066-96F2-1A25E435DF0B}" destId="{FBA03C58-38B2-46F3-9551-B3A297C4095A}" srcOrd="0" destOrd="0" parTransId="{64F154EC-15F6-4245-8768-33334793A60F}" sibTransId="{F7844093-BDE1-4D37-AF9B-721DA42A44B4}"/>
    <dgm:cxn modelId="{28781D50-9515-40A9-868F-086DDBB183A7}" srcId="{1739D110-6D12-4014-853D-9CF2F7FB56D7}" destId="{C23028B2-D6D9-4933-A865-815D3E113372}" srcOrd="1" destOrd="0" parTransId="{ECD07DD0-36A9-4F9B-ACF9-4608079BA945}" sibTransId="{6C4A4816-9614-4FFE-9EDE-2FAEE41782ED}"/>
    <dgm:cxn modelId="{1A685473-DC5A-466A-A33F-DAAB1374961F}" srcId="{C23028B2-D6D9-4933-A865-815D3E113372}" destId="{208D5695-F476-4B80-8027-4B7E061F89BD}" srcOrd="0" destOrd="0" parTransId="{C143890D-1228-4642-8BC8-E730AACAAAD5}" sibTransId="{D7822A5F-B171-434E-896A-C807E5780351}"/>
    <dgm:cxn modelId="{AFECC43A-B23A-4DA2-AB18-182DC4E8E523}" type="presOf" srcId="{8F43FF4D-B0D4-4654-BAAF-6B1CC88517D5}" destId="{C72E9B93-870F-4382-8B93-9902BFD30011}" srcOrd="0" destOrd="2" presId="urn:microsoft.com/office/officeart/2005/8/layout/hList1"/>
    <dgm:cxn modelId="{42031250-A9BA-4367-9BC0-3278B6FCA2A7}" type="presOf" srcId="{2BB2D2D3-2832-4066-96F2-1A25E435DF0B}" destId="{5AC51775-D71D-4C9F-80EA-D1659D304BCC}" srcOrd="0" destOrd="0" presId="urn:microsoft.com/office/officeart/2005/8/layout/hList1"/>
    <dgm:cxn modelId="{C96124A3-4591-40A0-B417-5BF077CD2F37}" srcId="{C7E48568-78CC-4087-B718-5CBE524E65B8}" destId="{B371CC61-344A-4ED3-991B-565F839C3D68}" srcOrd="1" destOrd="0" parTransId="{EFAA96AF-D7D4-4266-8EA0-0D88232D4149}" sibTransId="{09A21268-E5BB-4E13-BA18-7BBFA9B63C62}"/>
    <dgm:cxn modelId="{DB9B27C6-2247-4844-BAE7-85C73BDA27FD}" type="presOf" srcId="{208D5695-F476-4B80-8027-4B7E061F89BD}" destId="{C72E9B93-870F-4382-8B93-9902BFD30011}" srcOrd="0" destOrd="0" presId="urn:microsoft.com/office/officeart/2005/8/layout/hList1"/>
    <dgm:cxn modelId="{7FDEE033-1231-43E6-820E-F89973B91EE0}" type="presOf" srcId="{B371CC61-344A-4ED3-991B-565F839C3D68}" destId="{9B119D2E-2576-4CA2-83FA-4E65638E02B3}" srcOrd="0" destOrd="1" presId="urn:microsoft.com/office/officeart/2005/8/layout/hList1"/>
    <dgm:cxn modelId="{31992D10-C5BB-401F-8885-A90CBF31D812}" type="presOf" srcId="{B4CF03B9-3459-4CFD-9C13-92A2C709FD1A}" destId="{9B119D2E-2576-4CA2-83FA-4E65638E02B3}" srcOrd="0" destOrd="0" presId="urn:microsoft.com/office/officeart/2005/8/layout/hList1"/>
    <dgm:cxn modelId="{9C62D50B-CF4F-46D0-B32D-5A9F12401D47}" srcId="{C23028B2-D6D9-4933-A865-815D3E113372}" destId="{60FAD120-1651-48ED-BE6D-0F0581D27B8C}" srcOrd="1" destOrd="0" parTransId="{491B19AC-7EB5-43DD-9CD7-0009D0A396BD}" sibTransId="{991125E2-1996-4B98-B859-89CE2EA675D9}"/>
    <dgm:cxn modelId="{B00E5E14-21C1-4DEA-A007-A4CAE9629065}" type="presOf" srcId="{C23028B2-D6D9-4933-A865-815D3E113372}" destId="{684C8C03-98DE-433F-B883-C3569E4960F1}" srcOrd="0" destOrd="0" presId="urn:microsoft.com/office/officeart/2005/8/layout/hList1"/>
    <dgm:cxn modelId="{0F2DC746-6F91-4C1D-8E56-EDE7CF400415}" srcId="{C23028B2-D6D9-4933-A865-815D3E113372}" destId="{8F43FF4D-B0D4-4654-BAAF-6B1CC88517D5}" srcOrd="2" destOrd="0" parTransId="{3003AB2E-71E1-4291-B06E-F411F14F646A}" sibTransId="{16CA23F1-7A01-4E9F-8C31-F71E20EF9659}"/>
    <dgm:cxn modelId="{38BB5C52-EEEC-487D-97F3-5DA89CAEC6DF}" type="presOf" srcId="{C7E48568-78CC-4087-B718-5CBE524E65B8}" destId="{3AA68ABB-F937-4B9D-8AEA-BF51C71DB455}" srcOrd="0" destOrd="0" presId="urn:microsoft.com/office/officeart/2005/8/layout/hList1"/>
    <dgm:cxn modelId="{100B7F3F-7144-42E7-AAE8-0C4388B039A4}" type="presOf" srcId="{FBA03C58-38B2-46F3-9551-B3A297C4095A}" destId="{701B8C30-AA0A-44BC-94DC-9812268E1915}" srcOrd="0" destOrd="0" presId="urn:microsoft.com/office/officeart/2005/8/layout/hList1"/>
    <dgm:cxn modelId="{FBD8BD8E-04B4-4A79-89CD-24F50A94D7A0}" type="presOf" srcId="{1739D110-6D12-4014-853D-9CF2F7FB56D7}" destId="{FDCDE8D4-FA6C-4E1A-BB24-B4CC4F9DE88E}" srcOrd="0" destOrd="0" presId="urn:microsoft.com/office/officeart/2005/8/layout/hList1"/>
    <dgm:cxn modelId="{0B9A5933-19D9-4D66-A609-8C4FEFDFD6A1}" srcId="{C7E48568-78CC-4087-B718-5CBE524E65B8}" destId="{B4CF03B9-3459-4CFD-9C13-92A2C709FD1A}" srcOrd="0" destOrd="0" parTransId="{FECC05B7-C081-444C-95FD-180250410AD2}" sibTransId="{FE8CEA19-C66F-4A1B-887F-A7BB2F81A757}"/>
    <dgm:cxn modelId="{F9BBE834-B242-484D-A1E2-BD0E4699E76D}" srcId="{1739D110-6D12-4014-853D-9CF2F7FB56D7}" destId="{C7E48568-78CC-4087-B718-5CBE524E65B8}" srcOrd="0" destOrd="0" parTransId="{F2EE7D71-0AE3-4722-8B2F-392C41FE2E4A}" sibTransId="{A117105D-A153-4B2A-A174-238C7D8BD8DC}"/>
    <dgm:cxn modelId="{EF183279-3768-4DC6-BBB4-5B7508A4E076}" srcId="{2BB2D2D3-2832-4066-96F2-1A25E435DF0B}" destId="{94E7BE9B-0B84-4837-89EF-0C3F3CC5CD38}" srcOrd="2" destOrd="0" parTransId="{7A4CFB72-2176-4DD3-BE96-436A2F8753DE}" sibTransId="{9644612B-F3C1-404E-9688-135847E67819}"/>
    <dgm:cxn modelId="{87742B6D-77A6-4FBE-9BE9-3E920C889D71}" srcId="{1739D110-6D12-4014-853D-9CF2F7FB56D7}" destId="{2BB2D2D3-2832-4066-96F2-1A25E435DF0B}" srcOrd="2" destOrd="0" parTransId="{721D571F-408C-49AA-B4B3-B57D77B34286}" sibTransId="{BC004BC8-F3B9-4FD2-AAF8-0DF8D1589A4A}"/>
    <dgm:cxn modelId="{4A016871-FD77-4F97-B2FA-2E93C7AE6BF5}" type="presOf" srcId="{CB69C7B8-BA0B-476B-A855-8906CC758EBE}" destId="{701B8C30-AA0A-44BC-94DC-9812268E1915}" srcOrd="0" destOrd="1" presId="urn:microsoft.com/office/officeart/2005/8/layout/hList1"/>
    <dgm:cxn modelId="{3B475214-8359-46ED-9BA9-FFCADA58D115}" type="presOf" srcId="{94E7BE9B-0B84-4837-89EF-0C3F3CC5CD38}" destId="{701B8C30-AA0A-44BC-94DC-9812268E1915}" srcOrd="0" destOrd="2" presId="urn:microsoft.com/office/officeart/2005/8/layout/hList1"/>
    <dgm:cxn modelId="{CB47F7F4-193E-4D06-902C-E16A9D2A4BEE}" srcId="{2BB2D2D3-2832-4066-96F2-1A25E435DF0B}" destId="{CB69C7B8-BA0B-476B-A855-8906CC758EBE}" srcOrd="1" destOrd="0" parTransId="{47CAF9E6-0EB0-4D54-9A34-6CCCBD8307DA}" sibTransId="{99B615D3-2273-4DEA-A4EC-9269956A9BBA}"/>
    <dgm:cxn modelId="{F814913B-C033-4EB5-B89F-06B8306D07C8}" type="presParOf" srcId="{FDCDE8D4-FA6C-4E1A-BB24-B4CC4F9DE88E}" destId="{A098FB3C-0DCA-4676-9F3C-6529100C8362}" srcOrd="0" destOrd="0" presId="urn:microsoft.com/office/officeart/2005/8/layout/hList1"/>
    <dgm:cxn modelId="{2E356BC9-2F47-4E5A-BA58-F600AE8B1E3D}" type="presParOf" srcId="{A098FB3C-0DCA-4676-9F3C-6529100C8362}" destId="{3AA68ABB-F937-4B9D-8AEA-BF51C71DB455}" srcOrd="0" destOrd="0" presId="urn:microsoft.com/office/officeart/2005/8/layout/hList1"/>
    <dgm:cxn modelId="{6E7A1C08-5404-438F-B077-3C36AEC80F81}" type="presParOf" srcId="{A098FB3C-0DCA-4676-9F3C-6529100C8362}" destId="{9B119D2E-2576-4CA2-83FA-4E65638E02B3}" srcOrd="1" destOrd="0" presId="urn:microsoft.com/office/officeart/2005/8/layout/hList1"/>
    <dgm:cxn modelId="{206B11AC-5665-4C2E-8E51-B7D747BB69E2}" type="presParOf" srcId="{FDCDE8D4-FA6C-4E1A-BB24-B4CC4F9DE88E}" destId="{E5E5D7D6-E993-44EC-9FDC-A68BD23F5FAF}" srcOrd="1" destOrd="0" presId="urn:microsoft.com/office/officeart/2005/8/layout/hList1"/>
    <dgm:cxn modelId="{7BD5EE38-9EE1-4EDF-BD2C-A99C226F7E2C}" type="presParOf" srcId="{FDCDE8D4-FA6C-4E1A-BB24-B4CC4F9DE88E}" destId="{DB6E732E-B81D-4446-9C6F-99A177CD2B1A}" srcOrd="2" destOrd="0" presId="urn:microsoft.com/office/officeart/2005/8/layout/hList1"/>
    <dgm:cxn modelId="{DF2D7DD9-D746-4119-959F-D4EBBC43C563}" type="presParOf" srcId="{DB6E732E-B81D-4446-9C6F-99A177CD2B1A}" destId="{684C8C03-98DE-433F-B883-C3569E4960F1}" srcOrd="0" destOrd="0" presId="urn:microsoft.com/office/officeart/2005/8/layout/hList1"/>
    <dgm:cxn modelId="{8C6C1754-7515-4264-A03A-535E0AFF160B}" type="presParOf" srcId="{DB6E732E-B81D-4446-9C6F-99A177CD2B1A}" destId="{C72E9B93-870F-4382-8B93-9902BFD30011}" srcOrd="1" destOrd="0" presId="urn:microsoft.com/office/officeart/2005/8/layout/hList1"/>
    <dgm:cxn modelId="{66A3BBF1-D3B5-44B3-A6AA-0317433970C5}" type="presParOf" srcId="{FDCDE8D4-FA6C-4E1A-BB24-B4CC4F9DE88E}" destId="{ECF2A73B-EFA4-4835-8B62-9B9D4B53A988}" srcOrd="3" destOrd="0" presId="urn:microsoft.com/office/officeart/2005/8/layout/hList1"/>
    <dgm:cxn modelId="{9B0B3E35-08B7-49BF-8D31-801B268F2754}" type="presParOf" srcId="{FDCDE8D4-FA6C-4E1A-BB24-B4CC4F9DE88E}" destId="{86540885-5CAA-4831-98FF-32B931535166}" srcOrd="4" destOrd="0" presId="urn:microsoft.com/office/officeart/2005/8/layout/hList1"/>
    <dgm:cxn modelId="{707E14FD-C7D1-46F6-B761-10997B8C16DF}" type="presParOf" srcId="{86540885-5CAA-4831-98FF-32B931535166}" destId="{5AC51775-D71D-4C9F-80EA-D1659D304BCC}" srcOrd="0" destOrd="0" presId="urn:microsoft.com/office/officeart/2005/8/layout/hList1"/>
    <dgm:cxn modelId="{102CA3EE-8321-459A-98F7-30EF3F4BF5CD}" type="presParOf" srcId="{86540885-5CAA-4831-98FF-32B931535166}" destId="{701B8C30-AA0A-44BC-94DC-9812268E191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072AA1-0BB0-48BF-BE3A-979869F4A1E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1F34C9-8A4A-4A64-BE06-3F170D794499}">
      <dgm:prSet phldrT="[Text]"/>
      <dgm:spPr/>
      <dgm:t>
        <a:bodyPr/>
        <a:lstStyle/>
        <a:p>
          <a:r>
            <a:rPr lang="en-US" dirty="0" smtClean="0"/>
            <a:t>Iron</a:t>
          </a:r>
          <a:endParaRPr lang="en-US" dirty="0"/>
        </a:p>
      </dgm:t>
    </dgm:pt>
    <dgm:pt modelId="{62A841E1-602F-4988-A1E9-B917C2EF7021}" type="parTrans" cxnId="{0981AF96-BC1A-4FAB-BF62-9D46E6C9F9AA}">
      <dgm:prSet/>
      <dgm:spPr/>
      <dgm:t>
        <a:bodyPr/>
        <a:lstStyle/>
        <a:p>
          <a:endParaRPr lang="en-US"/>
        </a:p>
      </dgm:t>
    </dgm:pt>
    <dgm:pt modelId="{2DE7FC58-FF93-42D4-9F2D-66D50EF62108}" type="sibTrans" cxnId="{0981AF96-BC1A-4FAB-BF62-9D46E6C9F9AA}">
      <dgm:prSet/>
      <dgm:spPr/>
      <dgm:t>
        <a:bodyPr/>
        <a:lstStyle/>
        <a:p>
          <a:endParaRPr lang="en-US"/>
        </a:p>
      </dgm:t>
    </dgm:pt>
    <dgm:pt modelId="{BE5F3A0B-5EAC-4E56-851B-12356F3526BF}">
      <dgm:prSet phldrT="[Text]"/>
      <dgm:spPr/>
      <dgm:t>
        <a:bodyPr/>
        <a:lstStyle/>
        <a:p>
          <a:r>
            <a:rPr lang="en-US" dirty="0" smtClean="0"/>
            <a:t>Red meats, leafy greens</a:t>
          </a:r>
          <a:endParaRPr lang="en-US" dirty="0"/>
        </a:p>
      </dgm:t>
    </dgm:pt>
    <dgm:pt modelId="{47FB8FCC-9617-4B69-A303-F4A6F23572D6}" type="parTrans" cxnId="{61305BB5-C9A5-4451-943D-D29709608407}">
      <dgm:prSet/>
      <dgm:spPr/>
      <dgm:t>
        <a:bodyPr/>
        <a:lstStyle/>
        <a:p>
          <a:endParaRPr lang="en-US"/>
        </a:p>
      </dgm:t>
    </dgm:pt>
    <dgm:pt modelId="{3A469DB6-ECDF-490C-9D50-6DBD4FD65EEF}" type="sibTrans" cxnId="{61305BB5-C9A5-4451-943D-D29709608407}">
      <dgm:prSet/>
      <dgm:spPr/>
      <dgm:t>
        <a:bodyPr/>
        <a:lstStyle/>
        <a:p>
          <a:endParaRPr lang="en-US"/>
        </a:p>
      </dgm:t>
    </dgm:pt>
    <dgm:pt modelId="{78D16B63-230B-43F0-BF85-251B246359D0}">
      <dgm:prSet phldrT="[Text]"/>
      <dgm:spPr/>
      <dgm:t>
        <a:bodyPr/>
        <a:lstStyle/>
        <a:p>
          <a:r>
            <a:rPr lang="en-US" u="sng" dirty="0" smtClean="0"/>
            <a:t>Deficiency:</a:t>
          </a:r>
          <a:r>
            <a:rPr lang="en-US" u="none" dirty="0" smtClean="0"/>
            <a:t> </a:t>
          </a:r>
          <a:r>
            <a:rPr lang="en-US" u="sng" dirty="0" smtClean="0"/>
            <a:t>Anemia (low red blood cell count)</a:t>
          </a:r>
          <a:endParaRPr lang="en-US" u="sng" dirty="0"/>
        </a:p>
      </dgm:t>
    </dgm:pt>
    <dgm:pt modelId="{F43D19EC-A284-4D5C-8C0B-B3E73828052D}" type="parTrans" cxnId="{C3FFBF2D-FCA3-47BE-B699-2289281C09E2}">
      <dgm:prSet/>
      <dgm:spPr/>
      <dgm:t>
        <a:bodyPr/>
        <a:lstStyle/>
        <a:p>
          <a:endParaRPr lang="en-US"/>
        </a:p>
      </dgm:t>
    </dgm:pt>
    <dgm:pt modelId="{1DAEAD78-922A-46BD-9D09-501FA178DAB4}" type="sibTrans" cxnId="{C3FFBF2D-FCA3-47BE-B699-2289281C09E2}">
      <dgm:prSet/>
      <dgm:spPr/>
      <dgm:t>
        <a:bodyPr/>
        <a:lstStyle/>
        <a:p>
          <a:endParaRPr lang="en-US"/>
        </a:p>
      </dgm:t>
    </dgm:pt>
    <dgm:pt modelId="{611B7593-8DCF-49A9-AC09-6DC6615A2EE6}">
      <dgm:prSet phldrT="[Text]"/>
      <dgm:spPr/>
      <dgm:t>
        <a:bodyPr/>
        <a:lstStyle/>
        <a:p>
          <a:r>
            <a:rPr lang="en-US" dirty="0" smtClean="0"/>
            <a:t>CALCIUM</a:t>
          </a:r>
          <a:endParaRPr lang="en-US" dirty="0"/>
        </a:p>
      </dgm:t>
    </dgm:pt>
    <dgm:pt modelId="{F2B638D2-62F1-44F1-BB75-833CEC79FECE}" type="parTrans" cxnId="{029947CD-ACF7-45B6-982C-28DEBFD77419}">
      <dgm:prSet/>
      <dgm:spPr/>
      <dgm:t>
        <a:bodyPr/>
        <a:lstStyle/>
        <a:p>
          <a:endParaRPr lang="en-US"/>
        </a:p>
      </dgm:t>
    </dgm:pt>
    <dgm:pt modelId="{301E0128-21BE-4B6C-A1DA-4A1F073CB52E}" type="sibTrans" cxnId="{029947CD-ACF7-45B6-982C-28DEBFD77419}">
      <dgm:prSet/>
      <dgm:spPr/>
      <dgm:t>
        <a:bodyPr/>
        <a:lstStyle/>
        <a:p>
          <a:endParaRPr lang="en-US"/>
        </a:p>
      </dgm:t>
    </dgm:pt>
    <dgm:pt modelId="{C5E2087D-1E81-47D4-98EA-B1A6BC718458}">
      <dgm:prSet phldrT="[Text]"/>
      <dgm:spPr/>
      <dgm:t>
        <a:bodyPr/>
        <a:lstStyle/>
        <a:p>
          <a:r>
            <a:rPr lang="en-US" dirty="0" smtClean="0"/>
            <a:t>Milk &amp; Dairy, green veggies</a:t>
          </a:r>
          <a:endParaRPr lang="en-US" dirty="0"/>
        </a:p>
      </dgm:t>
    </dgm:pt>
    <dgm:pt modelId="{706AB5ED-4D2E-4BE8-8F6A-E4EA7F7EBC3E}" type="parTrans" cxnId="{CDFA449C-0195-4601-86C9-5EB074BDA37D}">
      <dgm:prSet/>
      <dgm:spPr/>
      <dgm:t>
        <a:bodyPr/>
        <a:lstStyle/>
        <a:p>
          <a:endParaRPr lang="en-US"/>
        </a:p>
      </dgm:t>
    </dgm:pt>
    <dgm:pt modelId="{D685CAF4-6197-4664-A110-CA4AFD8CB0F0}" type="sibTrans" cxnId="{CDFA449C-0195-4601-86C9-5EB074BDA37D}">
      <dgm:prSet/>
      <dgm:spPr/>
      <dgm:t>
        <a:bodyPr/>
        <a:lstStyle/>
        <a:p>
          <a:endParaRPr lang="en-US"/>
        </a:p>
      </dgm:t>
    </dgm:pt>
    <dgm:pt modelId="{451C1D2A-0866-4511-88C8-560600143FCD}">
      <dgm:prSet phldrT="[Text]"/>
      <dgm:spPr/>
      <dgm:t>
        <a:bodyPr/>
        <a:lstStyle/>
        <a:p>
          <a:r>
            <a:rPr lang="en-US" u="sng" dirty="0" smtClean="0"/>
            <a:t>Deficiency:</a:t>
          </a:r>
          <a:r>
            <a:rPr lang="en-US" u="none" dirty="0" smtClean="0"/>
            <a:t> </a:t>
          </a:r>
          <a:r>
            <a:rPr lang="en-US" u="sng" dirty="0" smtClean="0"/>
            <a:t>Osteoporosis</a:t>
          </a:r>
          <a:endParaRPr lang="en-US" u="sng" dirty="0"/>
        </a:p>
      </dgm:t>
    </dgm:pt>
    <dgm:pt modelId="{5971F769-C2C2-47C8-B678-E217A2149AF0}" type="parTrans" cxnId="{90D64A82-0F58-4114-B42F-CB177530EA6F}">
      <dgm:prSet/>
      <dgm:spPr/>
      <dgm:t>
        <a:bodyPr/>
        <a:lstStyle/>
        <a:p>
          <a:endParaRPr lang="en-US"/>
        </a:p>
      </dgm:t>
    </dgm:pt>
    <dgm:pt modelId="{FB0EF780-4273-40D4-9A06-51A510E827C7}" type="sibTrans" cxnId="{90D64A82-0F58-4114-B42F-CB177530EA6F}">
      <dgm:prSet/>
      <dgm:spPr/>
      <dgm:t>
        <a:bodyPr/>
        <a:lstStyle/>
        <a:p>
          <a:endParaRPr lang="en-US"/>
        </a:p>
      </dgm:t>
    </dgm:pt>
    <dgm:pt modelId="{3FC02ECD-7065-4C71-B22A-892EE9C2FBF2}">
      <dgm:prSet phldrT="[Text]"/>
      <dgm:spPr/>
      <dgm:t>
        <a:bodyPr/>
        <a:lstStyle/>
        <a:p>
          <a:r>
            <a:rPr lang="en-US" i="1" dirty="0" smtClean="0">
              <a:solidFill>
                <a:srgbClr val="FF0000"/>
              </a:solidFill>
            </a:rPr>
            <a:t>Function:</a:t>
          </a:r>
          <a:r>
            <a:rPr lang="en-US" i="0" dirty="0" smtClean="0">
              <a:solidFill>
                <a:srgbClr val="FF0000"/>
              </a:solidFill>
            </a:rPr>
            <a:t> bones and teeth</a:t>
          </a:r>
          <a:endParaRPr lang="en-US" i="1" dirty="0">
            <a:solidFill>
              <a:srgbClr val="FF0000"/>
            </a:solidFill>
          </a:endParaRPr>
        </a:p>
      </dgm:t>
    </dgm:pt>
    <dgm:pt modelId="{AEB15D6C-EAAC-40B7-8F61-A5E820F8E4B8}" type="parTrans" cxnId="{E3E1F9C6-C813-47A5-A2A7-ED87225E8B0B}">
      <dgm:prSet/>
      <dgm:spPr/>
      <dgm:t>
        <a:bodyPr/>
        <a:lstStyle/>
        <a:p>
          <a:endParaRPr lang="en-US"/>
        </a:p>
      </dgm:t>
    </dgm:pt>
    <dgm:pt modelId="{5E086227-7247-4A23-968E-D0EA15D58CDD}" type="sibTrans" cxnId="{E3E1F9C6-C813-47A5-A2A7-ED87225E8B0B}">
      <dgm:prSet/>
      <dgm:spPr/>
      <dgm:t>
        <a:bodyPr/>
        <a:lstStyle/>
        <a:p>
          <a:endParaRPr lang="en-US"/>
        </a:p>
      </dgm:t>
    </dgm:pt>
    <dgm:pt modelId="{E6177371-40FF-4124-8B29-0B5D0E2A66F6}">
      <dgm:prSet phldrT="[Text]"/>
      <dgm:spPr/>
      <dgm:t>
        <a:bodyPr/>
        <a:lstStyle/>
        <a:p>
          <a:r>
            <a:rPr lang="en-US" i="1" dirty="0" smtClean="0">
              <a:solidFill>
                <a:srgbClr val="FF0000"/>
              </a:solidFill>
            </a:rPr>
            <a:t>Function: build red blood cells</a:t>
          </a:r>
          <a:endParaRPr lang="en-US" i="1" dirty="0">
            <a:solidFill>
              <a:srgbClr val="FF0000"/>
            </a:solidFill>
          </a:endParaRPr>
        </a:p>
      </dgm:t>
    </dgm:pt>
    <dgm:pt modelId="{6BB5A400-8731-4962-94DD-09CC11B13108}" type="parTrans" cxnId="{840C9A36-4115-45E9-A507-51CA3B531294}">
      <dgm:prSet/>
      <dgm:spPr/>
      <dgm:t>
        <a:bodyPr/>
        <a:lstStyle/>
        <a:p>
          <a:endParaRPr lang="en-US"/>
        </a:p>
      </dgm:t>
    </dgm:pt>
    <dgm:pt modelId="{C486B7F3-33C7-4C06-AF5D-E5008E8E0E53}" type="sibTrans" cxnId="{840C9A36-4115-45E9-A507-51CA3B531294}">
      <dgm:prSet/>
      <dgm:spPr/>
      <dgm:t>
        <a:bodyPr/>
        <a:lstStyle/>
        <a:p>
          <a:endParaRPr lang="en-US"/>
        </a:p>
      </dgm:t>
    </dgm:pt>
    <dgm:pt modelId="{AB08099B-B08D-4F4D-94F9-7E23FC7DC7E7}" type="pres">
      <dgm:prSet presAssocID="{43072AA1-0BB0-48BF-BE3A-979869F4A1E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F3AC406-0F6C-4CAC-AC1C-49A2A4FAC372}" type="pres">
      <dgm:prSet presAssocID="{2F1F34C9-8A4A-4A64-BE06-3F170D794499}" presName="linNode" presStyleCnt="0"/>
      <dgm:spPr/>
    </dgm:pt>
    <dgm:pt modelId="{B7C5D375-679A-4903-ACDD-973DAC66F694}" type="pres">
      <dgm:prSet presAssocID="{2F1F34C9-8A4A-4A64-BE06-3F170D794499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8B1C53-9049-4123-91BD-120E5BB1038A}" type="pres">
      <dgm:prSet presAssocID="{2F1F34C9-8A4A-4A64-BE06-3F170D794499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742B8C-FD93-49E6-B9EA-CC5010B4809A}" type="pres">
      <dgm:prSet presAssocID="{2DE7FC58-FF93-42D4-9F2D-66D50EF62108}" presName="sp" presStyleCnt="0"/>
      <dgm:spPr/>
    </dgm:pt>
    <dgm:pt modelId="{F7E72BCF-E140-464A-9A1B-FD7D95A54BF1}" type="pres">
      <dgm:prSet presAssocID="{611B7593-8DCF-49A9-AC09-6DC6615A2EE6}" presName="linNode" presStyleCnt="0"/>
      <dgm:spPr/>
    </dgm:pt>
    <dgm:pt modelId="{E462C4A7-1A16-4F25-B37D-3480C351B949}" type="pres">
      <dgm:prSet presAssocID="{611B7593-8DCF-49A9-AC09-6DC6615A2EE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513289-D37B-43E4-82AC-032623CFD226}" type="pres">
      <dgm:prSet presAssocID="{611B7593-8DCF-49A9-AC09-6DC6615A2EE6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453D71-2143-4DB0-8DBF-E60A5AF51591}" type="presOf" srcId="{78D16B63-230B-43F0-BF85-251B246359D0}" destId="{F18B1C53-9049-4123-91BD-120E5BB1038A}" srcOrd="0" destOrd="2" presId="urn:microsoft.com/office/officeart/2005/8/layout/vList5"/>
    <dgm:cxn modelId="{8E1191D2-88CC-492B-B838-380682575208}" type="presOf" srcId="{451C1D2A-0866-4511-88C8-560600143FCD}" destId="{3E513289-D37B-43E4-82AC-032623CFD226}" srcOrd="0" destOrd="2" presId="urn:microsoft.com/office/officeart/2005/8/layout/vList5"/>
    <dgm:cxn modelId="{029947CD-ACF7-45B6-982C-28DEBFD77419}" srcId="{43072AA1-0BB0-48BF-BE3A-979869F4A1E4}" destId="{611B7593-8DCF-49A9-AC09-6DC6615A2EE6}" srcOrd="1" destOrd="0" parTransId="{F2B638D2-62F1-44F1-BB75-833CEC79FECE}" sibTransId="{301E0128-21BE-4B6C-A1DA-4A1F073CB52E}"/>
    <dgm:cxn modelId="{5D0EFDB1-7DFF-4A3E-9B49-73C58DCEE871}" type="presOf" srcId="{43072AA1-0BB0-48BF-BE3A-979869F4A1E4}" destId="{AB08099B-B08D-4F4D-94F9-7E23FC7DC7E7}" srcOrd="0" destOrd="0" presId="urn:microsoft.com/office/officeart/2005/8/layout/vList5"/>
    <dgm:cxn modelId="{F08F59FC-BAB4-485A-9987-F5408EE730BB}" type="presOf" srcId="{E6177371-40FF-4124-8B29-0B5D0E2A66F6}" destId="{F18B1C53-9049-4123-91BD-120E5BB1038A}" srcOrd="0" destOrd="1" presId="urn:microsoft.com/office/officeart/2005/8/layout/vList5"/>
    <dgm:cxn modelId="{61305BB5-C9A5-4451-943D-D29709608407}" srcId="{2F1F34C9-8A4A-4A64-BE06-3F170D794499}" destId="{BE5F3A0B-5EAC-4E56-851B-12356F3526BF}" srcOrd="0" destOrd="0" parTransId="{47FB8FCC-9617-4B69-A303-F4A6F23572D6}" sibTransId="{3A469DB6-ECDF-490C-9D50-6DBD4FD65EEF}"/>
    <dgm:cxn modelId="{851BC6D4-A8AF-4656-BB92-8447A2EA2800}" type="presOf" srcId="{BE5F3A0B-5EAC-4E56-851B-12356F3526BF}" destId="{F18B1C53-9049-4123-91BD-120E5BB1038A}" srcOrd="0" destOrd="0" presId="urn:microsoft.com/office/officeart/2005/8/layout/vList5"/>
    <dgm:cxn modelId="{465460E1-EA2E-4EE7-82E3-F57AA9B6F29D}" type="presOf" srcId="{3FC02ECD-7065-4C71-B22A-892EE9C2FBF2}" destId="{3E513289-D37B-43E4-82AC-032623CFD226}" srcOrd="0" destOrd="1" presId="urn:microsoft.com/office/officeart/2005/8/layout/vList5"/>
    <dgm:cxn modelId="{CDFA449C-0195-4601-86C9-5EB074BDA37D}" srcId="{611B7593-8DCF-49A9-AC09-6DC6615A2EE6}" destId="{C5E2087D-1E81-47D4-98EA-B1A6BC718458}" srcOrd="0" destOrd="0" parTransId="{706AB5ED-4D2E-4BE8-8F6A-E4EA7F7EBC3E}" sibTransId="{D685CAF4-6197-4664-A110-CA4AFD8CB0F0}"/>
    <dgm:cxn modelId="{C3FFBF2D-FCA3-47BE-B699-2289281C09E2}" srcId="{2F1F34C9-8A4A-4A64-BE06-3F170D794499}" destId="{78D16B63-230B-43F0-BF85-251B246359D0}" srcOrd="2" destOrd="0" parTransId="{F43D19EC-A284-4D5C-8C0B-B3E73828052D}" sibTransId="{1DAEAD78-922A-46BD-9D09-501FA178DAB4}"/>
    <dgm:cxn modelId="{840C9A36-4115-45E9-A507-51CA3B531294}" srcId="{2F1F34C9-8A4A-4A64-BE06-3F170D794499}" destId="{E6177371-40FF-4124-8B29-0B5D0E2A66F6}" srcOrd="1" destOrd="0" parTransId="{6BB5A400-8731-4962-94DD-09CC11B13108}" sibTransId="{C486B7F3-33C7-4C06-AF5D-E5008E8E0E53}"/>
    <dgm:cxn modelId="{0981AF96-BC1A-4FAB-BF62-9D46E6C9F9AA}" srcId="{43072AA1-0BB0-48BF-BE3A-979869F4A1E4}" destId="{2F1F34C9-8A4A-4A64-BE06-3F170D794499}" srcOrd="0" destOrd="0" parTransId="{62A841E1-602F-4988-A1E9-B917C2EF7021}" sibTransId="{2DE7FC58-FF93-42D4-9F2D-66D50EF62108}"/>
    <dgm:cxn modelId="{D59EF4D6-5031-49EF-92DB-0BC9F6C84D94}" type="presOf" srcId="{611B7593-8DCF-49A9-AC09-6DC6615A2EE6}" destId="{E462C4A7-1A16-4F25-B37D-3480C351B949}" srcOrd="0" destOrd="0" presId="urn:microsoft.com/office/officeart/2005/8/layout/vList5"/>
    <dgm:cxn modelId="{1DDCB2A8-9905-4AC7-95BD-198D1E107250}" type="presOf" srcId="{C5E2087D-1E81-47D4-98EA-B1A6BC718458}" destId="{3E513289-D37B-43E4-82AC-032623CFD226}" srcOrd="0" destOrd="0" presId="urn:microsoft.com/office/officeart/2005/8/layout/vList5"/>
    <dgm:cxn modelId="{90D64A82-0F58-4114-B42F-CB177530EA6F}" srcId="{611B7593-8DCF-49A9-AC09-6DC6615A2EE6}" destId="{451C1D2A-0866-4511-88C8-560600143FCD}" srcOrd="2" destOrd="0" parTransId="{5971F769-C2C2-47C8-B678-E217A2149AF0}" sibTransId="{FB0EF780-4273-40D4-9A06-51A510E827C7}"/>
    <dgm:cxn modelId="{E3E1F9C6-C813-47A5-A2A7-ED87225E8B0B}" srcId="{611B7593-8DCF-49A9-AC09-6DC6615A2EE6}" destId="{3FC02ECD-7065-4C71-B22A-892EE9C2FBF2}" srcOrd="1" destOrd="0" parTransId="{AEB15D6C-EAAC-40B7-8F61-A5E820F8E4B8}" sibTransId="{5E086227-7247-4A23-968E-D0EA15D58CDD}"/>
    <dgm:cxn modelId="{ACEB88BF-A9C7-46A4-B463-ADFADFAFC30B}" type="presOf" srcId="{2F1F34C9-8A4A-4A64-BE06-3F170D794499}" destId="{B7C5D375-679A-4903-ACDD-973DAC66F694}" srcOrd="0" destOrd="0" presId="urn:microsoft.com/office/officeart/2005/8/layout/vList5"/>
    <dgm:cxn modelId="{DF371821-F7ED-4FAA-A657-92F35E3A44ED}" type="presParOf" srcId="{AB08099B-B08D-4F4D-94F9-7E23FC7DC7E7}" destId="{EF3AC406-0F6C-4CAC-AC1C-49A2A4FAC372}" srcOrd="0" destOrd="0" presId="urn:microsoft.com/office/officeart/2005/8/layout/vList5"/>
    <dgm:cxn modelId="{FD079DCF-5703-4252-833D-7645CA1B4BAE}" type="presParOf" srcId="{EF3AC406-0F6C-4CAC-AC1C-49A2A4FAC372}" destId="{B7C5D375-679A-4903-ACDD-973DAC66F694}" srcOrd="0" destOrd="0" presId="urn:microsoft.com/office/officeart/2005/8/layout/vList5"/>
    <dgm:cxn modelId="{A87F2DD0-1B85-44C0-B6C9-0EC6C8DFAAC0}" type="presParOf" srcId="{EF3AC406-0F6C-4CAC-AC1C-49A2A4FAC372}" destId="{F18B1C53-9049-4123-91BD-120E5BB1038A}" srcOrd="1" destOrd="0" presId="urn:microsoft.com/office/officeart/2005/8/layout/vList5"/>
    <dgm:cxn modelId="{F33D9E5D-B30A-4B91-A286-08164634429E}" type="presParOf" srcId="{AB08099B-B08D-4F4D-94F9-7E23FC7DC7E7}" destId="{0F742B8C-FD93-49E6-B9EA-CC5010B4809A}" srcOrd="1" destOrd="0" presId="urn:microsoft.com/office/officeart/2005/8/layout/vList5"/>
    <dgm:cxn modelId="{B3AF391D-96D9-496A-B8FF-BCE6EF6EE578}" type="presParOf" srcId="{AB08099B-B08D-4F4D-94F9-7E23FC7DC7E7}" destId="{F7E72BCF-E140-464A-9A1B-FD7D95A54BF1}" srcOrd="2" destOrd="0" presId="urn:microsoft.com/office/officeart/2005/8/layout/vList5"/>
    <dgm:cxn modelId="{B08E2390-B51C-4FE2-9657-BDB12B2F2160}" type="presParOf" srcId="{F7E72BCF-E140-464A-9A1B-FD7D95A54BF1}" destId="{E462C4A7-1A16-4F25-B37D-3480C351B949}" srcOrd="0" destOrd="0" presId="urn:microsoft.com/office/officeart/2005/8/layout/vList5"/>
    <dgm:cxn modelId="{93DACC19-6566-409C-8714-F2EB0B606272}" type="presParOf" srcId="{F7E72BCF-E140-464A-9A1B-FD7D95A54BF1}" destId="{3E513289-D37B-43E4-82AC-032623CFD22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DE6413-3D9C-435D-9A08-4046C173604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B3D56D-8E9C-42CD-98F4-DF198FEC4862}">
      <dgm:prSet phldrT="[Text]"/>
      <dgm:spPr/>
      <dgm:t>
        <a:bodyPr/>
        <a:lstStyle/>
        <a:p>
          <a:r>
            <a:rPr lang="en-US" dirty="0" smtClean="0"/>
            <a:t>SODIUM (Na)</a:t>
          </a:r>
          <a:endParaRPr lang="en-US" dirty="0"/>
        </a:p>
      </dgm:t>
    </dgm:pt>
    <dgm:pt modelId="{B2D8CE85-983E-479B-A1DB-3B8620DBCC18}" type="parTrans" cxnId="{B226A865-8BA3-4401-84F8-A82CD7866C59}">
      <dgm:prSet/>
      <dgm:spPr/>
      <dgm:t>
        <a:bodyPr/>
        <a:lstStyle/>
        <a:p>
          <a:endParaRPr lang="en-US"/>
        </a:p>
      </dgm:t>
    </dgm:pt>
    <dgm:pt modelId="{8389BE55-A72C-4D0C-8ABA-CDCB5EE3F325}" type="sibTrans" cxnId="{B226A865-8BA3-4401-84F8-A82CD7866C59}">
      <dgm:prSet/>
      <dgm:spPr/>
      <dgm:t>
        <a:bodyPr/>
        <a:lstStyle/>
        <a:p>
          <a:endParaRPr lang="en-US"/>
        </a:p>
      </dgm:t>
    </dgm:pt>
    <dgm:pt modelId="{5CF1054E-D96D-410A-B2EF-F8C4B2140FC8}">
      <dgm:prSet phldrT="[Text]"/>
      <dgm:spPr/>
      <dgm:t>
        <a:bodyPr/>
        <a:lstStyle/>
        <a:p>
          <a:r>
            <a:rPr lang="en-US" dirty="0" smtClean="0"/>
            <a:t>POTASSIUM</a:t>
          </a:r>
          <a:endParaRPr lang="en-US" dirty="0"/>
        </a:p>
      </dgm:t>
    </dgm:pt>
    <dgm:pt modelId="{F1267BFB-4FA1-4E71-91C0-2535DFA5907D}" type="parTrans" cxnId="{8D502314-6F2B-41F5-9843-30A15566A274}">
      <dgm:prSet/>
      <dgm:spPr/>
      <dgm:t>
        <a:bodyPr/>
        <a:lstStyle/>
        <a:p>
          <a:endParaRPr lang="en-US"/>
        </a:p>
      </dgm:t>
    </dgm:pt>
    <dgm:pt modelId="{44D84B64-68D6-4ECC-8B2F-24293EAFACFF}" type="sibTrans" cxnId="{8D502314-6F2B-41F5-9843-30A15566A274}">
      <dgm:prSet/>
      <dgm:spPr/>
      <dgm:t>
        <a:bodyPr/>
        <a:lstStyle/>
        <a:p>
          <a:endParaRPr lang="en-US"/>
        </a:p>
      </dgm:t>
    </dgm:pt>
    <dgm:pt modelId="{F8443BBD-FDA1-41DB-8E94-742AC159D352}">
      <dgm:prSet phldrT="[Text]"/>
      <dgm:spPr/>
      <dgm:t>
        <a:bodyPr/>
        <a:lstStyle/>
        <a:p>
          <a:r>
            <a:rPr lang="en-US" dirty="0" smtClean="0"/>
            <a:t>CHLORIDE (Cl)</a:t>
          </a:r>
          <a:endParaRPr lang="en-US" dirty="0"/>
        </a:p>
      </dgm:t>
    </dgm:pt>
    <dgm:pt modelId="{621A5271-7BD2-4717-B8B3-7149A357DC47}" type="parTrans" cxnId="{44B2A5BE-D425-4FC4-8CBC-E91FAB15B7DC}">
      <dgm:prSet/>
      <dgm:spPr/>
      <dgm:t>
        <a:bodyPr/>
        <a:lstStyle/>
        <a:p>
          <a:endParaRPr lang="en-US"/>
        </a:p>
      </dgm:t>
    </dgm:pt>
    <dgm:pt modelId="{B4BDB2BE-2E2F-4334-B1F2-020CAC59CEDE}" type="sibTrans" cxnId="{44B2A5BE-D425-4FC4-8CBC-E91FAB15B7DC}">
      <dgm:prSet/>
      <dgm:spPr/>
      <dgm:t>
        <a:bodyPr/>
        <a:lstStyle/>
        <a:p>
          <a:endParaRPr lang="en-US"/>
        </a:p>
      </dgm:t>
    </dgm:pt>
    <dgm:pt modelId="{2DDBF417-9A2B-4376-85ED-49941754FCC0}">
      <dgm:prSet phldrT="[Text]"/>
      <dgm:spPr/>
      <dgm:t>
        <a:bodyPr/>
        <a:lstStyle/>
        <a:p>
          <a:r>
            <a:rPr lang="en-US" dirty="0" smtClean="0"/>
            <a:t>Prevent cramps</a:t>
          </a:r>
          <a:endParaRPr lang="en-US" dirty="0"/>
        </a:p>
      </dgm:t>
    </dgm:pt>
    <dgm:pt modelId="{9EC34AD2-B6D4-49B7-A15B-A3D27E645E4E}" type="parTrans" cxnId="{20104C05-7729-40B7-BC43-08DB54C2D9D3}">
      <dgm:prSet/>
      <dgm:spPr/>
      <dgm:t>
        <a:bodyPr/>
        <a:lstStyle/>
        <a:p>
          <a:endParaRPr lang="en-US"/>
        </a:p>
      </dgm:t>
    </dgm:pt>
    <dgm:pt modelId="{6EF05245-42B9-447E-AA58-8CBD18F560CA}" type="sibTrans" cxnId="{20104C05-7729-40B7-BC43-08DB54C2D9D3}">
      <dgm:prSet/>
      <dgm:spPr/>
      <dgm:t>
        <a:bodyPr/>
        <a:lstStyle/>
        <a:p>
          <a:endParaRPr lang="en-US"/>
        </a:p>
      </dgm:t>
    </dgm:pt>
    <dgm:pt modelId="{CC99DE3B-3D83-4BC7-B36B-F268E446472F}">
      <dgm:prSet phldrT="[Text]"/>
      <dgm:spPr/>
      <dgm:t>
        <a:bodyPr/>
        <a:lstStyle/>
        <a:p>
          <a:r>
            <a:rPr lang="en-US" dirty="0" smtClean="0"/>
            <a:t>Maintain fluid balance</a:t>
          </a:r>
          <a:endParaRPr lang="en-US" dirty="0"/>
        </a:p>
      </dgm:t>
    </dgm:pt>
    <dgm:pt modelId="{CD804419-6F2B-4C3A-95DD-CC3BB1D3DC61}" type="parTrans" cxnId="{87C45B1A-650C-4A21-9E61-08AF840D5253}">
      <dgm:prSet/>
      <dgm:spPr/>
      <dgm:t>
        <a:bodyPr/>
        <a:lstStyle/>
        <a:p>
          <a:endParaRPr lang="en-US"/>
        </a:p>
      </dgm:t>
    </dgm:pt>
    <dgm:pt modelId="{498EE809-A310-4D21-9848-74258EDDEA5C}" type="sibTrans" cxnId="{87C45B1A-650C-4A21-9E61-08AF840D5253}">
      <dgm:prSet/>
      <dgm:spPr/>
      <dgm:t>
        <a:bodyPr/>
        <a:lstStyle/>
        <a:p>
          <a:endParaRPr lang="en-US"/>
        </a:p>
      </dgm:t>
    </dgm:pt>
    <dgm:pt modelId="{424FB2D9-E255-4608-954F-1D704E5011A0}">
      <dgm:prSet phldrT="[Text]"/>
      <dgm:spPr/>
      <dgm:t>
        <a:bodyPr/>
        <a:lstStyle/>
        <a:p>
          <a:r>
            <a:rPr lang="en-US" dirty="0" smtClean="0"/>
            <a:t>Maintain fluid balance</a:t>
          </a:r>
          <a:endParaRPr lang="en-US" dirty="0"/>
        </a:p>
      </dgm:t>
    </dgm:pt>
    <dgm:pt modelId="{88203635-565B-41A0-8F60-FED91347B39D}" type="parTrans" cxnId="{E682D4C2-BE65-4C42-B020-A9AE52CDADD6}">
      <dgm:prSet/>
      <dgm:spPr/>
      <dgm:t>
        <a:bodyPr/>
        <a:lstStyle/>
        <a:p>
          <a:endParaRPr lang="en-US"/>
        </a:p>
      </dgm:t>
    </dgm:pt>
    <dgm:pt modelId="{655E302D-D739-4170-A2C2-0DE8028FAF6B}" type="sibTrans" cxnId="{E682D4C2-BE65-4C42-B020-A9AE52CDADD6}">
      <dgm:prSet/>
      <dgm:spPr/>
      <dgm:t>
        <a:bodyPr/>
        <a:lstStyle/>
        <a:p>
          <a:endParaRPr lang="en-US"/>
        </a:p>
      </dgm:t>
    </dgm:pt>
    <dgm:pt modelId="{C5CE0151-F82C-4C7C-8689-E018E38AB3BC}" type="pres">
      <dgm:prSet presAssocID="{97DE6413-3D9C-435D-9A08-4046C173604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BCDE17-5AB3-46C5-B13F-DA879FBD2A4B}" type="pres">
      <dgm:prSet presAssocID="{2AB3D56D-8E9C-42CD-98F4-DF198FEC4862}" presName="composite" presStyleCnt="0"/>
      <dgm:spPr/>
    </dgm:pt>
    <dgm:pt modelId="{D27B5088-70D0-49D5-9AB6-F934B848395B}" type="pres">
      <dgm:prSet presAssocID="{2AB3D56D-8E9C-42CD-98F4-DF198FEC486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FB215-60D8-4C9A-BEF9-EE30781BB93C}" type="pres">
      <dgm:prSet presAssocID="{2AB3D56D-8E9C-42CD-98F4-DF198FEC4862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EA1B9-A482-4CA2-93B6-82E18CFE95DF}" type="pres">
      <dgm:prSet presAssocID="{8389BE55-A72C-4D0C-8ABA-CDCB5EE3F325}" presName="space" presStyleCnt="0"/>
      <dgm:spPr/>
    </dgm:pt>
    <dgm:pt modelId="{D5E19523-01B1-4AB4-9316-44827CF839BD}" type="pres">
      <dgm:prSet presAssocID="{5CF1054E-D96D-410A-B2EF-F8C4B2140FC8}" presName="composite" presStyleCnt="0"/>
      <dgm:spPr/>
    </dgm:pt>
    <dgm:pt modelId="{883ED360-EDD7-48ED-BABC-09D8BAEF5828}" type="pres">
      <dgm:prSet presAssocID="{5CF1054E-D96D-410A-B2EF-F8C4B2140FC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1311F8-5F13-4063-8654-6633E27404E9}" type="pres">
      <dgm:prSet presAssocID="{5CF1054E-D96D-410A-B2EF-F8C4B2140FC8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D884B0-F9DE-443E-9DB0-C1DA56B1B9A9}" type="pres">
      <dgm:prSet presAssocID="{44D84B64-68D6-4ECC-8B2F-24293EAFACFF}" presName="space" presStyleCnt="0"/>
      <dgm:spPr/>
    </dgm:pt>
    <dgm:pt modelId="{59488D89-E419-4E76-826B-37CAC17E5370}" type="pres">
      <dgm:prSet presAssocID="{F8443BBD-FDA1-41DB-8E94-742AC159D352}" presName="composite" presStyleCnt="0"/>
      <dgm:spPr/>
    </dgm:pt>
    <dgm:pt modelId="{6A38CDD6-041B-4094-B64F-C6CB5F24FFC5}" type="pres">
      <dgm:prSet presAssocID="{F8443BBD-FDA1-41DB-8E94-742AC159D35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5C5222-05DE-407E-9DFE-2CE7CB9F1C03}" type="pres">
      <dgm:prSet presAssocID="{F8443BBD-FDA1-41DB-8E94-742AC159D352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502314-6F2B-41F5-9843-30A15566A274}" srcId="{97DE6413-3D9C-435D-9A08-4046C1736041}" destId="{5CF1054E-D96D-410A-B2EF-F8C4B2140FC8}" srcOrd="1" destOrd="0" parTransId="{F1267BFB-4FA1-4E71-91C0-2535DFA5907D}" sibTransId="{44D84B64-68D6-4ECC-8B2F-24293EAFACFF}"/>
    <dgm:cxn modelId="{20104C05-7729-40B7-BC43-08DB54C2D9D3}" srcId="{5CF1054E-D96D-410A-B2EF-F8C4B2140FC8}" destId="{2DDBF417-9A2B-4376-85ED-49941754FCC0}" srcOrd="0" destOrd="0" parTransId="{9EC34AD2-B6D4-49B7-A15B-A3D27E645E4E}" sibTransId="{6EF05245-42B9-447E-AA58-8CBD18F560CA}"/>
    <dgm:cxn modelId="{97913AEF-4FC3-440E-A721-102679F95033}" type="presOf" srcId="{424FB2D9-E255-4608-954F-1D704E5011A0}" destId="{FB5C5222-05DE-407E-9DFE-2CE7CB9F1C03}" srcOrd="0" destOrd="0" presId="urn:microsoft.com/office/officeart/2005/8/layout/hList1"/>
    <dgm:cxn modelId="{D0D13886-231F-4104-BBC1-40CEB921E340}" type="presOf" srcId="{F8443BBD-FDA1-41DB-8E94-742AC159D352}" destId="{6A38CDD6-041B-4094-B64F-C6CB5F24FFC5}" srcOrd="0" destOrd="0" presId="urn:microsoft.com/office/officeart/2005/8/layout/hList1"/>
    <dgm:cxn modelId="{BD58A6D8-13E3-4EB8-9C9D-21909CBC6476}" type="presOf" srcId="{97DE6413-3D9C-435D-9A08-4046C1736041}" destId="{C5CE0151-F82C-4C7C-8689-E018E38AB3BC}" srcOrd="0" destOrd="0" presId="urn:microsoft.com/office/officeart/2005/8/layout/hList1"/>
    <dgm:cxn modelId="{87C45B1A-650C-4A21-9E61-08AF840D5253}" srcId="{2AB3D56D-8E9C-42CD-98F4-DF198FEC4862}" destId="{CC99DE3B-3D83-4BC7-B36B-F268E446472F}" srcOrd="0" destOrd="0" parTransId="{CD804419-6F2B-4C3A-95DD-CC3BB1D3DC61}" sibTransId="{498EE809-A310-4D21-9848-74258EDDEA5C}"/>
    <dgm:cxn modelId="{8C3B6BAE-945F-4B29-A17F-FECCA57FF9DE}" type="presOf" srcId="{CC99DE3B-3D83-4BC7-B36B-F268E446472F}" destId="{D31FB215-60D8-4C9A-BEF9-EE30781BB93C}" srcOrd="0" destOrd="0" presId="urn:microsoft.com/office/officeart/2005/8/layout/hList1"/>
    <dgm:cxn modelId="{44B2A5BE-D425-4FC4-8CBC-E91FAB15B7DC}" srcId="{97DE6413-3D9C-435D-9A08-4046C1736041}" destId="{F8443BBD-FDA1-41DB-8E94-742AC159D352}" srcOrd="2" destOrd="0" parTransId="{621A5271-7BD2-4717-B8B3-7149A357DC47}" sibTransId="{B4BDB2BE-2E2F-4334-B1F2-020CAC59CEDE}"/>
    <dgm:cxn modelId="{C5493833-FDAB-4B20-8B39-BB29B9DCEA99}" type="presOf" srcId="{2AB3D56D-8E9C-42CD-98F4-DF198FEC4862}" destId="{D27B5088-70D0-49D5-9AB6-F934B848395B}" srcOrd="0" destOrd="0" presId="urn:microsoft.com/office/officeart/2005/8/layout/hList1"/>
    <dgm:cxn modelId="{589EBE8E-F852-478C-B44D-BEA6BAABACC5}" type="presOf" srcId="{5CF1054E-D96D-410A-B2EF-F8C4B2140FC8}" destId="{883ED360-EDD7-48ED-BABC-09D8BAEF5828}" srcOrd="0" destOrd="0" presId="urn:microsoft.com/office/officeart/2005/8/layout/hList1"/>
    <dgm:cxn modelId="{3D62FDA9-4072-4CFB-AC55-549DC68BD2E4}" type="presOf" srcId="{2DDBF417-9A2B-4376-85ED-49941754FCC0}" destId="{3E1311F8-5F13-4063-8654-6633E27404E9}" srcOrd="0" destOrd="0" presId="urn:microsoft.com/office/officeart/2005/8/layout/hList1"/>
    <dgm:cxn modelId="{B226A865-8BA3-4401-84F8-A82CD7866C59}" srcId="{97DE6413-3D9C-435D-9A08-4046C1736041}" destId="{2AB3D56D-8E9C-42CD-98F4-DF198FEC4862}" srcOrd="0" destOrd="0" parTransId="{B2D8CE85-983E-479B-A1DB-3B8620DBCC18}" sibTransId="{8389BE55-A72C-4D0C-8ABA-CDCB5EE3F325}"/>
    <dgm:cxn modelId="{E682D4C2-BE65-4C42-B020-A9AE52CDADD6}" srcId="{F8443BBD-FDA1-41DB-8E94-742AC159D352}" destId="{424FB2D9-E255-4608-954F-1D704E5011A0}" srcOrd="0" destOrd="0" parTransId="{88203635-565B-41A0-8F60-FED91347B39D}" sibTransId="{655E302D-D739-4170-A2C2-0DE8028FAF6B}"/>
    <dgm:cxn modelId="{EA267CB8-7B39-477B-ACB2-622AFF5F28B7}" type="presParOf" srcId="{C5CE0151-F82C-4C7C-8689-E018E38AB3BC}" destId="{85BCDE17-5AB3-46C5-B13F-DA879FBD2A4B}" srcOrd="0" destOrd="0" presId="urn:microsoft.com/office/officeart/2005/8/layout/hList1"/>
    <dgm:cxn modelId="{386A9A93-0985-48F5-91AB-6CDACFA021D0}" type="presParOf" srcId="{85BCDE17-5AB3-46C5-B13F-DA879FBD2A4B}" destId="{D27B5088-70D0-49D5-9AB6-F934B848395B}" srcOrd="0" destOrd="0" presId="urn:microsoft.com/office/officeart/2005/8/layout/hList1"/>
    <dgm:cxn modelId="{22E90D05-2171-4A06-973A-72A0DD0AFFC4}" type="presParOf" srcId="{85BCDE17-5AB3-46C5-B13F-DA879FBD2A4B}" destId="{D31FB215-60D8-4C9A-BEF9-EE30781BB93C}" srcOrd="1" destOrd="0" presId="urn:microsoft.com/office/officeart/2005/8/layout/hList1"/>
    <dgm:cxn modelId="{4FBA394F-BF24-4F54-8152-26F9A22D15B1}" type="presParOf" srcId="{C5CE0151-F82C-4C7C-8689-E018E38AB3BC}" destId="{324EA1B9-A482-4CA2-93B6-82E18CFE95DF}" srcOrd="1" destOrd="0" presId="urn:microsoft.com/office/officeart/2005/8/layout/hList1"/>
    <dgm:cxn modelId="{BAF9017E-0817-4C57-A8AD-ACA0D616B0DD}" type="presParOf" srcId="{C5CE0151-F82C-4C7C-8689-E018E38AB3BC}" destId="{D5E19523-01B1-4AB4-9316-44827CF839BD}" srcOrd="2" destOrd="0" presId="urn:microsoft.com/office/officeart/2005/8/layout/hList1"/>
    <dgm:cxn modelId="{5D8CC82E-CA32-4DF9-B304-7AF13928AF88}" type="presParOf" srcId="{D5E19523-01B1-4AB4-9316-44827CF839BD}" destId="{883ED360-EDD7-48ED-BABC-09D8BAEF5828}" srcOrd="0" destOrd="0" presId="urn:microsoft.com/office/officeart/2005/8/layout/hList1"/>
    <dgm:cxn modelId="{8AA0789A-8B19-44B7-9182-B73FBC065803}" type="presParOf" srcId="{D5E19523-01B1-4AB4-9316-44827CF839BD}" destId="{3E1311F8-5F13-4063-8654-6633E27404E9}" srcOrd="1" destOrd="0" presId="urn:microsoft.com/office/officeart/2005/8/layout/hList1"/>
    <dgm:cxn modelId="{200D76BF-9CE9-4B70-A7BC-224684B47C4C}" type="presParOf" srcId="{C5CE0151-F82C-4C7C-8689-E018E38AB3BC}" destId="{7BD884B0-F9DE-443E-9DB0-C1DA56B1B9A9}" srcOrd="3" destOrd="0" presId="urn:microsoft.com/office/officeart/2005/8/layout/hList1"/>
    <dgm:cxn modelId="{FDFDCEA3-3951-463D-AB3E-CB71B9E8F6C6}" type="presParOf" srcId="{C5CE0151-F82C-4C7C-8689-E018E38AB3BC}" destId="{59488D89-E419-4E76-826B-37CAC17E5370}" srcOrd="4" destOrd="0" presId="urn:microsoft.com/office/officeart/2005/8/layout/hList1"/>
    <dgm:cxn modelId="{F8A234A9-5750-4552-B179-30D163DCDDDA}" type="presParOf" srcId="{59488D89-E419-4E76-826B-37CAC17E5370}" destId="{6A38CDD6-041B-4094-B64F-C6CB5F24FFC5}" srcOrd="0" destOrd="0" presId="urn:microsoft.com/office/officeart/2005/8/layout/hList1"/>
    <dgm:cxn modelId="{9A354CE1-25EC-4FFF-9AEE-E799F8B89407}" type="presParOf" srcId="{59488D89-E419-4E76-826B-37CAC17E5370}" destId="{FB5C5222-05DE-407E-9DFE-2CE7CB9F1C0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A68ABB-F937-4B9D-8AEA-BF51C71DB455}">
      <dsp:nvSpPr>
        <dsp:cNvPr id="0" name=""/>
        <dsp:cNvSpPr/>
      </dsp:nvSpPr>
      <dsp:spPr>
        <a:xfrm>
          <a:off x="2595" y="805894"/>
          <a:ext cx="2530673" cy="66240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Folate</a:t>
          </a:r>
          <a:endParaRPr lang="en-US" sz="2300" kern="1200" dirty="0"/>
        </a:p>
      </dsp:txBody>
      <dsp:txXfrm>
        <a:off x="2595" y="805894"/>
        <a:ext cx="2530673" cy="662400"/>
      </dsp:txXfrm>
    </dsp:sp>
    <dsp:sp modelId="{9B119D2E-2576-4CA2-83FA-4E65638E02B3}">
      <dsp:nvSpPr>
        <dsp:cNvPr id="0" name=""/>
        <dsp:cNvSpPr/>
      </dsp:nvSpPr>
      <dsp:spPr>
        <a:xfrm>
          <a:off x="2595" y="1468294"/>
          <a:ext cx="2530673" cy="283121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Prevent neural tube birth defects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Whole grains, dark green veggies</a:t>
          </a:r>
          <a:endParaRPr lang="en-US" sz="2300" kern="1200" dirty="0"/>
        </a:p>
      </dsp:txBody>
      <dsp:txXfrm>
        <a:off x="2595" y="1468294"/>
        <a:ext cx="2530673" cy="2831210"/>
      </dsp:txXfrm>
    </dsp:sp>
    <dsp:sp modelId="{684C8C03-98DE-433F-B883-C3569E4960F1}">
      <dsp:nvSpPr>
        <dsp:cNvPr id="0" name=""/>
        <dsp:cNvSpPr/>
      </dsp:nvSpPr>
      <dsp:spPr>
        <a:xfrm>
          <a:off x="2887563" y="805894"/>
          <a:ext cx="2530673" cy="66240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Vitamin C</a:t>
          </a:r>
          <a:endParaRPr lang="en-US" sz="2300" kern="1200" dirty="0"/>
        </a:p>
      </dsp:txBody>
      <dsp:txXfrm>
        <a:off x="2887563" y="805894"/>
        <a:ext cx="2530673" cy="662400"/>
      </dsp:txXfrm>
    </dsp:sp>
    <dsp:sp modelId="{C72E9B93-870F-4382-8B93-9902BFD30011}">
      <dsp:nvSpPr>
        <dsp:cNvPr id="0" name=""/>
        <dsp:cNvSpPr/>
      </dsp:nvSpPr>
      <dsp:spPr>
        <a:xfrm>
          <a:off x="2887563" y="1468294"/>
          <a:ext cx="2530673" cy="283121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Immune system, collagen, heal wounds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CITRUS, broccoli 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AKA…Ascorbic acid</a:t>
          </a:r>
          <a:endParaRPr lang="en-US" sz="2300" kern="1200" dirty="0"/>
        </a:p>
      </dsp:txBody>
      <dsp:txXfrm>
        <a:off x="2887563" y="1468294"/>
        <a:ext cx="2530673" cy="2831210"/>
      </dsp:txXfrm>
    </dsp:sp>
    <dsp:sp modelId="{5AC51775-D71D-4C9F-80EA-D1659D304BCC}">
      <dsp:nvSpPr>
        <dsp:cNvPr id="0" name=""/>
        <dsp:cNvSpPr/>
      </dsp:nvSpPr>
      <dsp:spPr>
        <a:xfrm>
          <a:off x="5772530" y="805894"/>
          <a:ext cx="2530673" cy="66240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Vitamin D</a:t>
          </a:r>
          <a:endParaRPr lang="en-US" sz="2300" kern="1200" dirty="0"/>
        </a:p>
      </dsp:txBody>
      <dsp:txXfrm>
        <a:off x="5772530" y="805894"/>
        <a:ext cx="2530673" cy="662400"/>
      </dsp:txXfrm>
    </dsp:sp>
    <dsp:sp modelId="{701B8C30-AA0A-44BC-94DC-9812268E1915}">
      <dsp:nvSpPr>
        <dsp:cNvPr id="0" name=""/>
        <dsp:cNvSpPr/>
      </dsp:nvSpPr>
      <dsp:spPr>
        <a:xfrm>
          <a:off x="5772530" y="1468294"/>
          <a:ext cx="2530673" cy="283121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Build bones and teeth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Fortified in our milk 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Also comes from the sun</a:t>
          </a:r>
          <a:endParaRPr lang="en-US" sz="2300" kern="1200" dirty="0"/>
        </a:p>
      </dsp:txBody>
      <dsp:txXfrm>
        <a:off x="5772530" y="1468294"/>
        <a:ext cx="2530673" cy="28312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8B1C53-9049-4123-91BD-120E5BB1038A}">
      <dsp:nvSpPr>
        <dsp:cNvPr id="0" name=""/>
        <dsp:cNvSpPr/>
      </dsp:nvSpPr>
      <dsp:spPr>
        <a:xfrm rot="5400000">
          <a:off x="3352323" y="-959475"/>
          <a:ext cx="1585912" cy="39014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Red meats, leafy greens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i="1" kern="1200" dirty="0" smtClean="0">
              <a:solidFill>
                <a:srgbClr val="FF0000"/>
              </a:solidFill>
            </a:rPr>
            <a:t>Function: build red blood cells</a:t>
          </a:r>
          <a:endParaRPr lang="en-US" sz="2000" i="1" kern="1200" dirty="0">
            <a:solidFill>
              <a:srgbClr val="FF000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u="sng" kern="1200" dirty="0" smtClean="0"/>
            <a:t>Deficiency:</a:t>
          </a:r>
          <a:r>
            <a:rPr lang="en-US" sz="2000" u="none" kern="1200" dirty="0" smtClean="0"/>
            <a:t> </a:t>
          </a:r>
          <a:r>
            <a:rPr lang="en-US" sz="2000" u="sng" kern="1200" dirty="0" smtClean="0"/>
            <a:t>Anemia (low red blood cell count)</a:t>
          </a:r>
          <a:endParaRPr lang="en-US" sz="2000" u="sng" kern="1200" dirty="0"/>
        </a:p>
      </dsp:txBody>
      <dsp:txXfrm rot="-5400000">
        <a:off x="2194559" y="275707"/>
        <a:ext cx="3824022" cy="1431076"/>
      </dsp:txXfrm>
    </dsp:sp>
    <dsp:sp modelId="{B7C5D375-679A-4903-ACDD-973DAC66F694}">
      <dsp:nvSpPr>
        <dsp:cNvPr id="0" name=""/>
        <dsp:cNvSpPr/>
      </dsp:nvSpPr>
      <dsp:spPr>
        <a:xfrm>
          <a:off x="0" y="49"/>
          <a:ext cx="2194560" cy="19823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Iron</a:t>
          </a:r>
          <a:endParaRPr lang="en-US" sz="3000" kern="1200" dirty="0"/>
        </a:p>
      </dsp:txBody>
      <dsp:txXfrm>
        <a:off x="96772" y="96821"/>
        <a:ext cx="2001016" cy="1788846"/>
      </dsp:txXfrm>
    </dsp:sp>
    <dsp:sp modelId="{3E513289-D37B-43E4-82AC-032623CFD226}">
      <dsp:nvSpPr>
        <dsp:cNvPr id="0" name=""/>
        <dsp:cNvSpPr/>
      </dsp:nvSpPr>
      <dsp:spPr>
        <a:xfrm rot="5400000">
          <a:off x="3352323" y="1122035"/>
          <a:ext cx="1585912" cy="39014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Milk &amp; Dairy, green veggies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i="1" kern="1200" dirty="0" smtClean="0">
              <a:solidFill>
                <a:srgbClr val="FF0000"/>
              </a:solidFill>
            </a:rPr>
            <a:t>Function:</a:t>
          </a:r>
          <a:r>
            <a:rPr lang="en-US" sz="2000" i="0" kern="1200" dirty="0" smtClean="0">
              <a:solidFill>
                <a:srgbClr val="FF0000"/>
              </a:solidFill>
            </a:rPr>
            <a:t> bones and teeth</a:t>
          </a:r>
          <a:endParaRPr lang="en-US" sz="2000" i="1" kern="1200" dirty="0">
            <a:solidFill>
              <a:srgbClr val="FF000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u="sng" kern="1200" dirty="0" smtClean="0"/>
            <a:t>Deficiency:</a:t>
          </a:r>
          <a:r>
            <a:rPr lang="en-US" sz="2000" u="none" kern="1200" dirty="0" smtClean="0"/>
            <a:t> </a:t>
          </a:r>
          <a:r>
            <a:rPr lang="en-US" sz="2000" u="sng" kern="1200" dirty="0" smtClean="0"/>
            <a:t>Osteoporosis</a:t>
          </a:r>
          <a:endParaRPr lang="en-US" sz="2000" u="sng" kern="1200" dirty="0"/>
        </a:p>
      </dsp:txBody>
      <dsp:txXfrm rot="-5400000">
        <a:off x="2194559" y="2357217"/>
        <a:ext cx="3824022" cy="1431076"/>
      </dsp:txXfrm>
    </dsp:sp>
    <dsp:sp modelId="{E462C4A7-1A16-4F25-B37D-3480C351B949}">
      <dsp:nvSpPr>
        <dsp:cNvPr id="0" name=""/>
        <dsp:cNvSpPr/>
      </dsp:nvSpPr>
      <dsp:spPr>
        <a:xfrm>
          <a:off x="0" y="2081559"/>
          <a:ext cx="2194560" cy="19823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CALCIUM</a:t>
          </a:r>
          <a:endParaRPr lang="en-US" sz="3000" kern="1200" dirty="0"/>
        </a:p>
      </dsp:txBody>
      <dsp:txXfrm>
        <a:off x="96772" y="2178331"/>
        <a:ext cx="2001016" cy="17888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B5088-70D0-49D5-9AB6-F934B848395B}">
      <dsp:nvSpPr>
        <dsp:cNvPr id="0" name=""/>
        <dsp:cNvSpPr/>
      </dsp:nvSpPr>
      <dsp:spPr>
        <a:xfrm>
          <a:off x="2571" y="634453"/>
          <a:ext cx="2507456" cy="9661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SODIUM (Na)</a:t>
          </a:r>
          <a:endParaRPr lang="en-US" sz="2800" kern="1200" dirty="0"/>
        </a:p>
      </dsp:txBody>
      <dsp:txXfrm>
        <a:off x="2571" y="634453"/>
        <a:ext cx="2507456" cy="966123"/>
      </dsp:txXfrm>
    </dsp:sp>
    <dsp:sp modelId="{D31FB215-60D8-4C9A-BEF9-EE30781BB93C}">
      <dsp:nvSpPr>
        <dsp:cNvPr id="0" name=""/>
        <dsp:cNvSpPr/>
      </dsp:nvSpPr>
      <dsp:spPr>
        <a:xfrm>
          <a:off x="2571" y="1600576"/>
          <a:ext cx="2507456" cy="149876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Maintain fluid balance</a:t>
          </a:r>
          <a:endParaRPr lang="en-US" sz="2800" kern="1200" dirty="0"/>
        </a:p>
      </dsp:txBody>
      <dsp:txXfrm>
        <a:off x="2571" y="1600576"/>
        <a:ext cx="2507456" cy="1498769"/>
      </dsp:txXfrm>
    </dsp:sp>
    <dsp:sp modelId="{883ED360-EDD7-48ED-BABC-09D8BAEF5828}">
      <dsp:nvSpPr>
        <dsp:cNvPr id="0" name=""/>
        <dsp:cNvSpPr/>
      </dsp:nvSpPr>
      <dsp:spPr>
        <a:xfrm>
          <a:off x="2861071" y="634453"/>
          <a:ext cx="2507456" cy="9661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POTASSIUM</a:t>
          </a:r>
          <a:endParaRPr lang="en-US" sz="2800" kern="1200" dirty="0"/>
        </a:p>
      </dsp:txBody>
      <dsp:txXfrm>
        <a:off x="2861071" y="634453"/>
        <a:ext cx="2507456" cy="966123"/>
      </dsp:txXfrm>
    </dsp:sp>
    <dsp:sp modelId="{3E1311F8-5F13-4063-8654-6633E27404E9}">
      <dsp:nvSpPr>
        <dsp:cNvPr id="0" name=""/>
        <dsp:cNvSpPr/>
      </dsp:nvSpPr>
      <dsp:spPr>
        <a:xfrm>
          <a:off x="2861071" y="1600576"/>
          <a:ext cx="2507456" cy="149876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Prevent cramps</a:t>
          </a:r>
          <a:endParaRPr lang="en-US" sz="2800" kern="1200" dirty="0"/>
        </a:p>
      </dsp:txBody>
      <dsp:txXfrm>
        <a:off x="2861071" y="1600576"/>
        <a:ext cx="2507456" cy="1498769"/>
      </dsp:txXfrm>
    </dsp:sp>
    <dsp:sp modelId="{6A38CDD6-041B-4094-B64F-C6CB5F24FFC5}">
      <dsp:nvSpPr>
        <dsp:cNvPr id="0" name=""/>
        <dsp:cNvSpPr/>
      </dsp:nvSpPr>
      <dsp:spPr>
        <a:xfrm>
          <a:off x="5719571" y="634453"/>
          <a:ext cx="2507456" cy="9661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CHLORIDE (Cl)</a:t>
          </a:r>
          <a:endParaRPr lang="en-US" sz="2800" kern="1200" dirty="0"/>
        </a:p>
      </dsp:txBody>
      <dsp:txXfrm>
        <a:off x="5719571" y="634453"/>
        <a:ext cx="2507456" cy="966123"/>
      </dsp:txXfrm>
    </dsp:sp>
    <dsp:sp modelId="{FB5C5222-05DE-407E-9DFE-2CE7CB9F1C03}">
      <dsp:nvSpPr>
        <dsp:cNvPr id="0" name=""/>
        <dsp:cNvSpPr/>
      </dsp:nvSpPr>
      <dsp:spPr>
        <a:xfrm>
          <a:off x="5719571" y="1600576"/>
          <a:ext cx="2507456" cy="149876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Maintain fluid balance</a:t>
          </a:r>
          <a:endParaRPr lang="en-US" sz="2800" kern="1200" dirty="0"/>
        </a:p>
      </dsp:txBody>
      <dsp:txXfrm>
        <a:off x="5719571" y="1600576"/>
        <a:ext cx="2507456" cy="14987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87E98-6BB2-4F48-809A-EBF5261ADA21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A00E-90CA-4DA4-AF86-4DDFC9F88A7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87E98-6BB2-4F48-809A-EBF5261ADA21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A00E-90CA-4DA4-AF86-4DDFC9F88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87E98-6BB2-4F48-809A-EBF5261ADA21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A00E-90CA-4DA4-AF86-4DDFC9F88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87E98-6BB2-4F48-809A-EBF5261ADA21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A00E-90CA-4DA4-AF86-4DDFC9F88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87E98-6BB2-4F48-809A-EBF5261ADA21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A00E-90CA-4DA4-AF86-4DDFC9F88A7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87E98-6BB2-4F48-809A-EBF5261ADA21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A00E-90CA-4DA4-AF86-4DDFC9F88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87E98-6BB2-4F48-809A-EBF5261ADA21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A00E-90CA-4DA4-AF86-4DDFC9F88A7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87E98-6BB2-4F48-809A-EBF5261ADA21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A00E-90CA-4DA4-AF86-4DDFC9F88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87E98-6BB2-4F48-809A-EBF5261ADA21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A00E-90CA-4DA4-AF86-4DDFC9F88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87E98-6BB2-4F48-809A-EBF5261ADA21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A00E-90CA-4DA4-AF86-4DDFC9F88A7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87E98-6BB2-4F48-809A-EBF5261ADA21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A00E-90CA-4DA4-AF86-4DDFC9F88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A287E98-6BB2-4F48-809A-EBF5261ADA21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DEDA00E-90CA-4DA4-AF86-4DDFC9F88A7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6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95600" y="685800"/>
            <a:ext cx="39624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 smtClean="0"/>
              <a:t>Vitamins</a:t>
            </a:r>
            <a:endParaRPr lang="en-US" sz="5000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048000" y="1676400"/>
            <a:ext cx="1219200" cy="1295400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562600" y="1524000"/>
            <a:ext cx="990600" cy="1447800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1295400" y="2971800"/>
            <a:ext cx="2743200" cy="8382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Fat Soluble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5486400" y="2992582"/>
            <a:ext cx="2743200" cy="8382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Water Soluble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962891" y="3976255"/>
            <a:ext cx="3304309" cy="2438400"/>
          </a:xfrm>
          <a:prstGeom prst="roundRect">
            <a:avLst>
              <a:gd name="adj" fmla="val 20644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A</a:t>
            </a:r>
            <a:r>
              <a:rPr lang="en-US" sz="2000" b="1" dirty="0" smtClean="0"/>
              <a:t> –Eyesight (r/o/y F&amp;V)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D</a:t>
            </a:r>
            <a:r>
              <a:rPr lang="en-US" sz="2000" b="1" dirty="0" smtClean="0"/>
              <a:t> – Bones (sunlight, milk)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dirty="0" smtClean="0"/>
              <a:t> – cell membranes 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K </a:t>
            </a:r>
            <a:r>
              <a:rPr lang="en-US" sz="2000" b="1" dirty="0" smtClean="0"/>
              <a:t>– blood CLOTTING </a:t>
            </a:r>
            <a:endParaRPr lang="en-US" sz="2000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5257800" y="3976255"/>
            <a:ext cx="3352800" cy="2438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chemeClr val="tx1"/>
                </a:solidFill>
              </a:rPr>
              <a:t>C</a:t>
            </a:r>
            <a:r>
              <a:rPr lang="en-US" sz="1600" b="1" dirty="0" smtClean="0"/>
              <a:t> – Immune system, collagen, wounds (citrus, broccoli)</a:t>
            </a:r>
          </a:p>
          <a:p>
            <a:r>
              <a:rPr lang="en-US" sz="1600" b="1" dirty="0" smtClean="0">
                <a:solidFill>
                  <a:schemeClr val="tx1"/>
                </a:solidFill>
              </a:rPr>
              <a:t>B-complex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tx1"/>
                </a:solidFill>
              </a:rPr>
              <a:t>Folate</a:t>
            </a:r>
            <a:r>
              <a:rPr lang="en-US" sz="1600" b="1" dirty="0" smtClean="0"/>
              <a:t> –neural tube (whole grains, dark green veggies, nuts): *</a:t>
            </a:r>
            <a:r>
              <a:rPr lang="en-US" sz="1600" b="1" u="sng" dirty="0" err="1" smtClean="0"/>
              <a:t>spina</a:t>
            </a:r>
            <a:r>
              <a:rPr lang="en-US" sz="1600" b="1" u="sng" dirty="0" smtClean="0"/>
              <a:t> bifida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tx1"/>
                </a:solidFill>
              </a:rPr>
              <a:t>Thiamin </a:t>
            </a:r>
            <a:r>
              <a:rPr lang="en-US" sz="1600" b="1" dirty="0" smtClean="0">
                <a:solidFill>
                  <a:schemeClr val="bg1"/>
                </a:solidFill>
              </a:rPr>
              <a:t>-*beriberi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tx1"/>
                </a:solidFill>
              </a:rPr>
              <a:t>Riboflavin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tx1"/>
                </a:solidFill>
              </a:rPr>
              <a:t>Niacin </a:t>
            </a:r>
            <a:r>
              <a:rPr lang="en-US" sz="1600" b="1" dirty="0" smtClean="0">
                <a:solidFill>
                  <a:schemeClr val="bg1"/>
                </a:solidFill>
              </a:rPr>
              <a:t>-- *pellagra</a:t>
            </a:r>
            <a:endParaRPr lang="en-US" sz="1600" b="1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615045" y="3581400"/>
            <a:ext cx="0" cy="7620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772400" y="3380509"/>
            <a:ext cx="0" cy="762000"/>
          </a:xfrm>
          <a:prstGeom prst="straightConnector1">
            <a:avLst/>
          </a:prstGeom>
          <a:ln w="444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171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VITAMINS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8914309"/>
              </p:ext>
            </p:extLst>
          </p:nvPr>
        </p:nvGraphicFramePr>
        <p:xfrm>
          <a:off x="457200" y="609600"/>
          <a:ext cx="83058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http://t3.gstatic.com/images?q=tbn:ANd9GcTARiMLpYlsDphwI5gh7V444bVE_buPgL5UJmRsdSX6P4vlT-iT:www.vanumc.org/clientimages/47187/sunshine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799" y="4876800"/>
            <a:ext cx="1550531" cy="1476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3.gstatic.com/images?q=tbn:ANd9GcQSOd7eZPq3FLxkN2f_Wy2EcDuy9rikmlMmiHB02DM4WQJAXJ71:www.thedailygreen.com/cm/thedailygreen/images/b8/milk-vitamind-md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6694" y="4876800"/>
            <a:ext cx="1091724" cy="1423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2.gstatic.com/images?q=tbn:ANd9GcQD-uSX9HLciR-tGC1DZvb9p2ZOC51kKTQoblxq3s30ofYHM4MZ:www.organicfacts.net/wp-content/uploads/2013/05/VitaminC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876800"/>
            <a:ext cx="1676400" cy="167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t2.gstatic.com/images?q=tbn:ANd9GcS-0afTIHVAwGH0CBCZrrNSd_aotx765e4tTK8rUQisiHL_2uxXQg:www.cardinalglennon.com/fetalcareinstitute/conditions/PublishingImages/Myelomeningocele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1" y="4152900"/>
            <a:ext cx="1495962" cy="2400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8441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95600" y="685800"/>
            <a:ext cx="39624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 smtClean="0"/>
              <a:t>Minerals</a:t>
            </a:r>
            <a:endParaRPr lang="en-US" sz="5000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048000" y="1676400"/>
            <a:ext cx="1219200" cy="1295400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562600" y="1524000"/>
            <a:ext cx="990600" cy="1447800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1295400" y="2971800"/>
            <a:ext cx="2743200" cy="8382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MACRO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5486400" y="2992582"/>
            <a:ext cx="2743200" cy="8382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TRACE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962891" y="3976255"/>
            <a:ext cx="3456709" cy="2438400"/>
          </a:xfrm>
          <a:prstGeom prst="roundRect">
            <a:avLst>
              <a:gd name="adj" fmla="val 20644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All for building bones and teeth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Calcium: *osteoporosis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Phosphorus: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Magnesium:</a:t>
            </a:r>
            <a:endParaRPr lang="en-US" sz="2000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5257800" y="3976255"/>
            <a:ext cx="3352800" cy="2438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Iron: *anemia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Iodine: *goiter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Copper: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Zinc: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Fluoride:</a:t>
            </a:r>
          </a:p>
          <a:p>
            <a:endParaRPr lang="en-US" sz="1600" b="1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615045" y="3581400"/>
            <a:ext cx="0" cy="7620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772400" y="3380509"/>
            <a:ext cx="0" cy="762000"/>
          </a:xfrm>
          <a:prstGeom prst="straightConnector1">
            <a:avLst/>
          </a:prstGeom>
          <a:ln w="444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4584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MOST DEFICIENT IN THE USA: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46904944"/>
              </p:ext>
            </p:extLst>
          </p:nvPr>
        </p:nvGraphicFramePr>
        <p:xfrm>
          <a:off x="457200" y="20891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http://t0.gstatic.com/images?q=tbn:ANd9GcRwKldKaN4yR1-Jpx_iTMsXfhUGgcuSIrOcT9WFpTmTGq4_hIxy:healthfoodxdrinks.com/wp-content/uploads/2012/07/calcium-rich-diet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191000"/>
            <a:ext cx="228600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t3.gstatic.com/images?q=tbn:ANd9GcQwwkS1kAtB2doloAHt2rZ6BscnxRUveXEaZHcPhmB6QWDluHrmjQ:static.wix.com/media/a1715fa55115efd2b84bdb63b87c43fc.wix_mp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133600"/>
            <a:ext cx="2194558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5064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ELECTROLYTE MINERALS</a:t>
            </a:r>
            <a:br>
              <a:rPr lang="en-US" dirty="0" smtClean="0"/>
            </a:br>
            <a:r>
              <a:rPr lang="en-US" dirty="0" smtClean="0"/>
              <a:t>**</a:t>
            </a:r>
            <a:r>
              <a:rPr lang="en-US" i="1" dirty="0" smtClean="0"/>
              <a:t>SALTY (</a:t>
            </a:r>
            <a:r>
              <a:rPr lang="en-US" i="1" dirty="0" err="1" smtClean="0"/>
              <a:t>NaCl</a:t>
            </a:r>
            <a:r>
              <a:rPr lang="en-US" i="1" dirty="0" smtClean="0"/>
              <a:t>) Bananas (Potassium)**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7510668"/>
              </p:ext>
            </p:extLst>
          </p:nvPr>
        </p:nvGraphicFramePr>
        <p:xfrm>
          <a:off x="457200" y="1600200"/>
          <a:ext cx="82296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ouble Wave 4"/>
          <p:cNvSpPr/>
          <p:nvPr/>
        </p:nvSpPr>
        <p:spPr>
          <a:xfrm>
            <a:off x="457200" y="4800600"/>
            <a:ext cx="8077200" cy="1600200"/>
          </a:xfrm>
          <a:prstGeom prst="doubleWav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ELECTROLYTES maintain fluid balance in cells, tissues and muscles. They are imbalanced easily when you are dehydrated. To prevent cramps, get your electrolytes!!!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5795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29</TotalTime>
  <Words>231</Words>
  <Application>Microsoft Office PowerPoint</Application>
  <PresentationFormat>On-screen Show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Clarity</vt:lpstr>
      <vt:lpstr>PowerPoint Presentation</vt:lpstr>
      <vt:lpstr>VITAMINS</vt:lpstr>
      <vt:lpstr>PowerPoint Presentation</vt:lpstr>
      <vt:lpstr>MINERALS</vt:lpstr>
      <vt:lpstr>ELECTROLYTE MINERALS **SALTY (NaCl) Bananas (Potassium)**</vt:lpstr>
    </vt:vector>
  </TitlesOfParts>
  <Company>Alpine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Milburn</dc:creator>
  <cp:lastModifiedBy>Laura Schiers</cp:lastModifiedBy>
  <cp:revision>3</cp:revision>
  <dcterms:created xsi:type="dcterms:W3CDTF">2013-12-17T17:10:19Z</dcterms:created>
  <dcterms:modified xsi:type="dcterms:W3CDTF">2013-12-31T17:53:16Z</dcterms:modified>
</cp:coreProperties>
</file>