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152" autoAdjust="0"/>
    <p:restoredTop sz="94660"/>
  </p:normalViewPr>
  <p:slideViewPr>
    <p:cSldViewPr>
      <p:cViewPr>
        <p:scale>
          <a:sx n="114" d="100"/>
          <a:sy n="114" d="100"/>
        </p:scale>
        <p:origin x="-1470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68A4FF2-7A93-4E9A-A72D-3D71F22FB123}" type="datetimeFigureOut">
              <a:rPr lang="en-US" smtClean="0"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59B7BFD-C0D8-4932-A1B7-62495E08C6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Kitchen Math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57600"/>
            <a:ext cx="6197600" cy="205457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Remember to put in a proper or mixed fraction, reduced, and with the correctly measured amount</a:t>
            </a:r>
          </a:p>
          <a:p>
            <a:r>
              <a:rPr lang="en-US" b="1" dirty="0" smtClean="0"/>
              <a:t>**We use 1 T., 1 tsp., ½ </a:t>
            </a:r>
            <a:r>
              <a:rPr lang="en-US" b="1" dirty="0" err="1" smtClean="0"/>
              <a:t>tsp</a:t>
            </a:r>
            <a:r>
              <a:rPr lang="en-US" b="1" dirty="0" smtClean="0"/>
              <a:t>, ¼ </a:t>
            </a:r>
            <a:r>
              <a:rPr lang="en-US" b="1" dirty="0" err="1" smtClean="0"/>
              <a:t>tsp</a:t>
            </a:r>
            <a:endParaRPr lang="en-US" b="1" dirty="0" smtClean="0"/>
          </a:p>
          <a:p>
            <a:r>
              <a:rPr lang="en-US" b="1" dirty="0" smtClean="0"/>
              <a:t>1 c., ½ c. 1/3 c. ¼ c.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091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½ c.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1/8 tsp.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1 1/3 c.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2 ¼ c.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42909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1 ½ tsp.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42909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¾ tsp.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42909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2 tsp.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42909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Fact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537960" cy="3595743"/>
          </a:xfrm>
        </p:spPr>
        <p:txBody>
          <a:bodyPr>
            <a:noAutofit/>
          </a:bodyPr>
          <a:lstStyle/>
          <a:p>
            <a:r>
              <a:rPr lang="en-US" sz="3500" b="1" dirty="0" smtClean="0"/>
              <a:t>Whenever you double or halve a recipe, the temperature of the oven does NOT change. However, the amount of ingredients, cooking time and size of the pan will be affected.</a:t>
            </a: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16163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 half: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½ c.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427357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 half: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2/3 c.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 half: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1 ½ c.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 half: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3 c. 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 half: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1 T.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 half: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¼ tsp.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in half: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 smtClean="0"/>
              <a:t>¾ c.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353844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273</TotalTime>
  <Words>172</Words>
  <Application>Microsoft Office PowerPoint</Application>
  <PresentationFormat>On-screen Show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Pushpin</vt:lpstr>
      <vt:lpstr>Kitchen Math Practice</vt:lpstr>
      <vt:lpstr>Food Fact</vt:lpstr>
      <vt:lpstr>Cut in half:</vt:lpstr>
      <vt:lpstr>Cut in half:</vt:lpstr>
      <vt:lpstr>Cut in half:</vt:lpstr>
      <vt:lpstr>Cut in half:</vt:lpstr>
      <vt:lpstr>Cut in half:</vt:lpstr>
      <vt:lpstr>Cut in half:</vt:lpstr>
      <vt:lpstr>Cut in half:</vt:lpstr>
      <vt:lpstr>Double:</vt:lpstr>
      <vt:lpstr>Double:</vt:lpstr>
      <vt:lpstr>Double:</vt:lpstr>
      <vt:lpstr>Double:</vt:lpstr>
      <vt:lpstr>Double:</vt:lpstr>
      <vt:lpstr>Double:</vt:lpstr>
      <vt:lpstr>Double: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Kitchen Math Practice</dc:title>
  <dc:creator>mmilburn</dc:creator>
  <cp:lastModifiedBy>Laura Schiers</cp:lastModifiedBy>
  <cp:revision>3</cp:revision>
  <dcterms:created xsi:type="dcterms:W3CDTF">2013-09-06T22:19:45Z</dcterms:created>
  <dcterms:modified xsi:type="dcterms:W3CDTF">2013-09-16T16:20:38Z</dcterms:modified>
</cp:coreProperties>
</file>