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4" r:id="rId8"/>
    <p:sldId id="265" r:id="rId9"/>
    <p:sldId id="266" r:id="rId10"/>
    <p:sldId id="267" r:id="rId11"/>
    <p:sldId id="263" r:id="rId12"/>
    <p:sldId id="268" r:id="rId13"/>
    <p:sldId id="269" r:id="rId14"/>
    <p:sldId id="270" r:id="rId15"/>
    <p:sldId id="271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4" d="100"/>
          <a:sy n="114" d="100"/>
        </p:scale>
        <p:origin x="-1470" y="18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80FD5-1892-4149-807E-601B53D55887}" type="datetimeFigureOut">
              <a:rPr lang="en-US" smtClean="0"/>
              <a:t>9/16/2013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BE37E-DD8F-4813-AE66-A398929A74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98897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80FD5-1892-4149-807E-601B53D55887}" type="datetimeFigureOut">
              <a:rPr lang="en-US" smtClean="0"/>
              <a:t>9/16/2013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BE37E-DD8F-4813-AE66-A398929A74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9236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80FD5-1892-4149-807E-601B53D55887}" type="datetimeFigureOut">
              <a:rPr lang="en-US" smtClean="0"/>
              <a:t>9/16/2013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BE37E-DD8F-4813-AE66-A398929A74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74860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80FD5-1892-4149-807E-601B53D55887}" type="datetimeFigureOut">
              <a:rPr lang="en-US" smtClean="0"/>
              <a:t>9/16/2013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BE37E-DD8F-4813-AE66-A398929A74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36153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80FD5-1892-4149-807E-601B53D55887}" type="datetimeFigureOut">
              <a:rPr lang="en-US" smtClean="0"/>
              <a:t>9/16/2013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BE37E-DD8F-4813-AE66-A398929A74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01490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80FD5-1892-4149-807E-601B53D55887}" type="datetimeFigureOut">
              <a:rPr lang="en-US" smtClean="0"/>
              <a:t>9/16/2013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BE37E-DD8F-4813-AE66-A398929A74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06999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80FD5-1892-4149-807E-601B53D55887}" type="datetimeFigureOut">
              <a:rPr lang="en-US" smtClean="0"/>
              <a:t>9/16/2013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BE37E-DD8F-4813-AE66-A398929A74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2902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80FD5-1892-4149-807E-601B53D55887}" type="datetimeFigureOut">
              <a:rPr lang="en-US" smtClean="0"/>
              <a:t>9/16/2013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BE37E-DD8F-4813-AE66-A398929A74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14948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80FD5-1892-4149-807E-601B53D55887}" type="datetimeFigureOut">
              <a:rPr lang="en-US" smtClean="0"/>
              <a:t>9/16/2013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BE37E-DD8F-4813-AE66-A398929A74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89629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80FD5-1892-4149-807E-601B53D55887}" type="datetimeFigureOut">
              <a:rPr lang="en-US" smtClean="0"/>
              <a:t>9/16/2013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BE37E-DD8F-4813-AE66-A398929A74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84810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80FD5-1892-4149-807E-601B53D55887}" type="datetimeFigureOut">
              <a:rPr lang="en-US" smtClean="0"/>
              <a:t>9/16/2013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BE37E-DD8F-4813-AE66-A398929A74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70069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480FD5-1892-4149-807E-601B53D55887}" type="datetimeFigureOut">
              <a:rPr lang="en-US" smtClean="0"/>
              <a:t>9/16/2013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4BE37E-DD8F-4813-AE66-A398929A74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43185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CHOP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To cut into small pieces</a:t>
            </a:r>
            <a:endParaRPr lang="en-US" dirty="0"/>
          </a:p>
        </p:txBody>
      </p:sp>
      <p:pic>
        <p:nvPicPr>
          <p:cNvPr id="1026" name="Picture 2" descr="chopping-vegetable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6066" y="1473073"/>
            <a:ext cx="4919133" cy="46239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45612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MINCE</a:t>
            </a:r>
            <a:br>
              <a:rPr lang="en-US" b="1" dirty="0" smtClean="0"/>
            </a:br>
            <a:r>
              <a:rPr lang="en-US" dirty="0" smtClean="0"/>
              <a:t>to cut food as finely as possible</a:t>
            </a:r>
            <a:endParaRPr lang="en-US" b="1" dirty="0"/>
          </a:p>
        </p:txBody>
      </p:sp>
      <p:pic>
        <p:nvPicPr>
          <p:cNvPr id="10242" name="Picture 2" descr="http://chaosinthekitchen.com/images/garlic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1905000"/>
            <a:ext cx="5595409" cy="37170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09284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PEEL</a:t>
            </a:r>
            <a:br>
              <a:rPr lang="en-US" b="1" dirty="0" smtClean="0"/>
            </a:br>
            <a:r>
              <a:rPr lang="en-US" dirty="0" smtClean="0"/>
              <a:t>To remove or strip off the skin or rind of a fruit or vegetable</a:t>
            </a:r>
            <a:endParaRPr lang="en-US" b="1" dirty="0"/>
          </a:p>
        </p:txBody>
      </p:sp>
      <p:pic>
        <p:nvPicPr>
          <p:cNvPr id="11266" name="Picture 2" descr="http://t3.gstatic.com/images?q=tbn:ANd9GcQ7n5sM-GT4YwqlZfz8D74wtB-VxFt9FrkvvdI0a7rgzeJ53Gn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1752600"/>
            <a:ext cx="3429000" cy="47216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3313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Sauté</a:t>
            </a:r>
            <a:br>
              <a:rPr lang="en-US" b="1" dirty="0" smtClean="0"/>
            </a:br>
            <a:r>
              <a:rPr lang="en-US" dirty="0" smtClean="0"/>
              <a:t>To brown or cook foods in a small amount of fat using low-med heat</a:t>
            </a:r>
            <a:endParaRPr lang="en-US" b="1" dirty="0"/>
          </a:p>
        </p:txBody>
      </p:sp>
      <p:pic>
        <p:nvPicPr>
          <p:cNvPr id="12290" name="Picture 2" descr="http://t2.gstatic.com/images?q=tbn:ANd9GcSt_r7pNMSWuTLq4RoE1RTOI3lMmsL4hN9McfSvA7d03qwcSQuWLQ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2100794"/>
            <a:ext cx="6292850" cy="41804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46489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SIMMER</a:t>
            </a:r>
            <a:br>
              <a:rPr lang="en-US" b="1" dirty="0" smtClean="0"/>
            </a:br>
            <a:r>
              <a:rPr lang="en-US" dirty="0" smtClean="0"/>
              <a:t>To cook just below the boiling point</a:t>
            </a:r>
            <a:endParaRPr lang="en-US" b="1" dirty="0"/>
          </a:p>
        </p:txBody>
      </p:sp>
      <p:pic>
        <p:nvPicPr>
          <p:cNvPr id="13314" name="Picture 2" descr="http://upload.wikimedia.org/wikipedia/commons/thumb/7/77/SopaAlbondigasPot.JPG/250px-SopaAlbondigasPot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1676400"/>
            <a:ext cx="6248400" cy="41739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14272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STEAM</a:t>
            </a:r>
            <a:br>
              <a:rPr lang="en-US" b="1" dirty="0" smtClean="0"/>
            </a:br>
            <a:r>
              <a:rPr lang="en-US" dirty="0" smtClean="0"/>
              <a:t>To cook by vapor produced when water is heated to the boiling point</a:t>
            </a:r>
            <a:endParaRPr lang="en-US" b="1" dirty="0"/>
          </a:p>
        </p:txBody>
      </p:sp>
      <p:pic>
        <p:nvPicPr>
          <p:cNvPr id="14338" name="Picture 2" descr="http://t3.gstatic.com/images?q=tbn:ANd9GcSJMm2sQ5hWXY1lPS-CnrqpmAnYlVDQjk4173jlu3APYv-w46P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800" y="1828800"/>
            <a:ext cx="4648200" cy="4648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35079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WHIP</a:t>
            </a:r>
            <a:br>
              <a:rPr lang="en-US" b="1" dirty="0" smtClean="0"/>
            </a:br>
            <a:r>
              <a:rPr lang="en-US" dirty="0" smtClean="0"/>
              <a:t>To beat rapidly to introduce air bubbles into the food</a:t>
            </a:r>
            <a:endParaRPr lang="en-US" b="1" dirty="0"/>
          </a:p>
        </p:txBody>
      </p:sp>
      <p:pic>
        <p:nvPicPr>
          <p:cNvPr id="15362" name="Picture 2" descr="http://sacchef.files.wordpress.com/2010/11/how-to-whip-cream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1" y="1752600"/>
            <a:ext cx="5247630" cy="48278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68691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CREAM</a:t>
            </a:r>
            <a:br>
              <a:rPr lang="en-US" dirty="0" smtClean="0"/>
            </a:br>
            <a:r>
              <a:rPr lang="en-US" dirty="0" smtClean="0"/>
              <a:t>To work sugar and fat together until the mixture is soft and fluffy</a:t>
            </a:r>
            <a:endParaRPr lang="en-US" dirty="0"/>
          </a:p>
        </p:txBody>
      </p:sp>
      <p:pic>
        <p:nvPicPr>
          <p:cNvPr id="2050" name="Picture 2" descr="http://t0.gstatic.com/images?q=tbn:ANd9GcQx4ArWOtM3WiXks6BkLdfM-Wft3tUgEACwI3vxS-yf9RvgDIXw:2.bp.blogspot.com/_UFdKEBHU0ec/S__xuwgxsBI/AAAAAAAAAlo/Aa6qIQ1AqsQ/s400/SCCM%2B3%2Bwww.bos-bowl.com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2133600"/>
            <a:ext cx="6140450" cy="40861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84625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CUT IN</a:t>
            </a:r>
            <a:br>
              <a:rPr lang="en-US" b="1" dirty="0" smtClean="0"/>
            </a:br>
            <a:r>
              <a:rPr lang="en-US" dirty="0" smtClean="0"/>
              <a:t>To cut fat into flour with a pastry blender or two knives</a:t>
            </a:r>
            <a:endParaRPr lang="en-US" b="1" dirty="0"/>
          </a:p>
        </p:txBody>
      </p:sp>
      <p:pic>
        <p:nvPicPr>
          <p:cNvPr id="3074" name="Picture 2" descr="http://t3.gstatic.com/images?q=tbn:ANd9GcSEaoCX7OG0Swv666N-mZhN3mD4KNWNsKWfi1ZnLuZwYK797larB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1905000"/>
            <a:ext cx="6055783" cy="45359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200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DICE</a:t>
            </a:r>
            <a:br>
              <a:rPr lang="en-US" b="1" dirty="0" smtClean="0"/>
            </a:br>
            <a:r>
              <a:rPr lang="en-US" dirty="0" smtClean="0"/>
              <a:t>To cut into very small cubes, about ¼”</a:t>
            </a:r>
            <a:endParaRPr lang="en-US" b="1" dirty="0"/>
          </a:p>
        </p:txBody>
      </p:sp>
      <p:pic>
        <p:nvPicPr>
          <p:cNvPr id="4098" name="Picture 2" descr="http://runningtothekitchen.files.wordpress.com/2011/05/p101238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1600200"/>
            <a:ext cx="5943600" cy="44524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83029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DREDGE</a:t>
            </a:r>
            <a:br>
              <a:rPr lang="en-US" b="1" dirty="0" smtClean="0"/>
            </a:br>
            <a:r>
              <a:rPr lang="en-US" dirty="0" smtClean="0"/>
              <a:t>To coat food heavily with other ingredients</a:t>
            </a:r>
            <a:endParaRPr lang="en-US" b="1" dirty="0"/>
          </a:p>
        </p:txBody>
      </p:sp>
      <p:pic>
        <p:nvPicPr>
          <p:cNvPr id="5122" name="Picture 2" descr="http://img.foodnetwork.com/FOOD/2011/07/15/HT_Dredge-Cutlets-Step-06_s4x3_l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6495" y="1831408"/>
            <a:ext cx="6099705" cy="45693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19392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4468" y="270933"/>
            <a:ext cx="8839200" cy="2438400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FLOUR</a:t>
            </a:r>
            <a:br>
              <a:rPr lang="en-US" b="1" dirty="0" smtClean="0"/>
            </a:br>
            <a:r>
              <a:rPr lang="en-US" dirty="0" smtClean="0"/>
              <a:t>To sprinkle or coat with a powdered substance, often breadcrumbs or seasonings</a:t>
            </a:r>
            <a:endParaRPr lang="en-US" b="1" dirty="0"/>
          </a:p>
        </p:txBody>
      </p:sp>
      <p:pic>
        <p:nvPicPr>
          <p:cNvPr id="6146" name="Picture 2" descr="http://3.bp.blogspot.com/-R8kI5hWoP6s/UgP0y2cTh-I/AAAAAAAAbTM/wFUO9nz0Rcs/s1600/cccccc68+051edited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2743200"/>
            <a:ext cx="5413336" cy="36152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35715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FOLD</a:t>
            </a:r>
            <a:br>
              <a:rPr lang="en-US" b="1" dirty="0" smtClean="0"/>
            </a:br>
            <a:r>
              <a:rPr lang="en-US" dirty="0" smtClean="0"/>
              <a:t>To mix ingredients gently by turning one part over another</a:t>
            </a:r>
            <a:endParaRPr lang="en-US" b="1" dirty="0"/>
          </a:p>
        </p:txBody>
      </p:sp>
      <p:pic>
        <p:nvPicPr>
          <p:cNvPr id="7170" name="Picture 2" descr="http://farm4.static.flickr.com/3502/3907864853_41a71dc16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2133600"/>
            <a:ext cx="6538200" cy="4343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02369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05800" cy="2163762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GRATE</a:t>
            </a:r>
            <a:br>
              <a:rPr lang="en-US" b="1" dirty="0" smtClean="0"/>
            </a:br>
            <a:r>
              <a:rPr lang="en-US" dirty="0" smtClean="0"/>
              <a:t>To finely divide food in various sizes by rubbing it on a surface with sharp projections</a:t>
            </a:r>
            <a:endParaRPr lang="en-US" b="1" dirty="0"/>
          </a:p>
        </p:txBody>
      </p:sp>
      <p:pic>
        <p:nvPicPr>
          <p:cNvPr id="8194" name="Picture 2" descr="http://pad3.whstatic.com/images/thumb/5/5a/Grate-carrot-downwards-Step-4.jpg/550px-Grate-carrot-downwards-Step-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2819400"/>
            <a:ext cx="4953000" cy="32903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8245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KNEAD</a:t>
            </a:r>
            <a:br>
              <a:rPr lang="en-US" b="1" dirty="0" smtClean="0"/>
            </a:br>
            <a:r>
              <a:rPr lang="en-US" dirty="0" smtClean="0"/>
              <a:t>To work dough to further mix ingredients and develop gluten</a:t>
            </a:r>
            <a:endParaRPr lang="en-US" b="1" dirty="0"/>
          </a:p>
        </p:txBody>
      </p:sp>
      <p:pic>
        <p:nvPicPr>
          <p:cNvPr id="9218" name="Picture 2" descr="http://t2.gstatic.com/images?q=tbn:ANd9GcSHeC5_qfe6Rl4KeQHRU7laPh0sPHw-iKUJKPb3DQg06Ylphas2r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11829" y="1981200"/>
            <a:ext cx="6031971" cy="40071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1251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16</Words>
  <Application>Microsoft Office PowerPoint</Application>
  <PresentationFormat>On-screen Show (4:3)</PresentationFormat>
  <Paragraphs>15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CHOP To cut into small pieces</vt:lpstr>
      <vt:lpstr>CREAM To work sugar and fat together until the mixture is soft and fluffy</vt:lpstr>
      <vt:lpstr>CUT IN To cut fat into flour with a pastry blender or two knives</vt:lpstr>
      <vt:lpstr>DICE To cut into very small cubes, about ¼”</vt:lpstr>
      <vt:lpstr>DREDGE To coat food heavily with other ingredients</vt:lpstr>
      <vt:lpstr>FLOUR To sprinkle or coat with a powdered substance, often breadcrumbs or seasonings</vt:lpstr>
      <vt:lpstr>FOLD To mix ingredients gently by turning one part over another</vt:lpstr>
      <vt:lpstr>GRATE To finely divide food in various sizes by rubbing it on a surface with sharp projections</vt:lpstr>
      <vt:lpstr>KNEAD To work dough to further mix ingredients and develop gluten</vt:lpstr>
      <vt:lpstr>MINCE to cut food as finely as possible</vt:lpstr>
      <vt:lpstr>PEEL To remove or strip off the skin or rind of a fruit or vegetable</vt:lpstr>
      <vt:lpstr>Sauté To brown or cook foods in a small amount of fat using low-med heat</vt:lpstr>
      <vt:lpstr>SIMMER To cook just below the boiling point</vt:lpstr>
      <vt:lpstr>STEAM To cook by vapor produced when water is heated to the boiling point</vt:lpstr>
      <vt:lpstr>WHIP To beat rapidly to introduce air bubbles into the food</vt:lpstr>
    </vt:vector>
  </TitlesOfParts>
  <Company>Alpine School District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CHOP To cut into small pieces</dc:title>
  <dc:creator>mmilburn</dc:creator>
  <cp:lastModifiedBy>Laura Schiers</cp:lastModifiedBy>
  <cp:revision>3</cp:revision>
  <dcterms:created xsi:type="dcterms:W3CDTF">2013-09-06T16:11:04Z</dcterms:created>
  <dcterms:modified xsi:type="dcterms:W3CDTF">2013-09-16T16:21:07Z</dcterms:modified>
</cp:coreProperties>
</file>