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9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4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600F07-4D03-4434-975C-658EFC5163B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2AA5F5-0B0A-4E86-9D03-1602F68E99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52400"/>
            <a:ext cx="6553200" cy="1470025"/>
          </a:xfrm>
        </p:spPr>
        <p:txBody>
          <a:bodyPr>
            <a:noAutofit/>
          </a:bodyPr>
          <a:lstStyle/>
          <a:p>
            <a:pPr algn="ctr"/>
            <a:r>
              <a:rPr lang="en-US" sz="10000" b="1" u="sng" dirty="0" smtClean="0">
                <a:solidFill>
                  <a:schemeClr val="tx1"/>
                </a:solidFill>
                <a:latin typeface="CK Man's Print" pitchFamily="2" charset="0"/>
              </a:rPr>
              <a:t>What Is It?!?</a:t>
            </a:r>
            <a:endParaRPr lang="en-US" sz="10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371600"/>
            <a:ext cx="5029200" cy="9144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5000" dirty="0" smtClean="0">
                <a:solidFill>
                  <a:schemeClr val="tx1"/>
                </a:solidFill>
                <a:latin typeface="CK Man's Print" pitchFamily="2" charset="0"/>
              </a:rPr>
              <a:t>Kitchen Lab Equipment</a:t>
            </a:r>
            <a:endParaRPr lang="en-US" sz="5000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4188" t="3980" b="3148"/>
          <a:stretch>
            <a:fillRect/>
          </a:stretch>
        </p:blipFill>
        <p:spPr bwMode="auto">
          <a:xfrm>
            <a:off x="3137519" y="1978911"/>
            <a:ext cx="3783362" cy="487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9.  Paring Knife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0" b="34000"/>
          <a:stretch>
            <a:fillRect/>
          </a:stretch>
        </p:blipFill>
        <p:spPr bwMode="auto">
          <a:xfrm>
            <a:off x="1371600" y="2286000"/>
            <a:ext cx="7543800" cy="241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10.  Whisk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24124" r="4747" b="21968"/>
          <a:stretch>
            <a:fillRect/>
          </a:stretch>
        </p:blipFill>
        <p:spPr bwMode="auto">
          <a:xfrm>
            <a:off x="1591623" y="2195746"/>
            <a:ext cx="711374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11.  Rubber Spatula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0" b="34000"/>
          <a:stretch>
            <a:fillRect/>
          </a:stretch>
        </p:blipFill>
        <p:spPr bwMode="auto">
          <a:xfrm rot="2353199">
            <a:off x="1369510" y="2928956"/>
            <a:ext cx="678607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12.  Turner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24400"/>
          <a:stretch>
            <a:fillRect/>
          </a:stretch>
        </p:blipFill>
        <p:spPr bwMode="auto">
          <a:xfrm>
            <a:off x="1447800" y="2294878"/>
            <a:ext cx="722702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13.  Colander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6" r="2722" b="11426"/>
          <a:stretch>
            <a:fillRect/>
          </a:stretch>
        </p:blipFill>
        <p:spPr bwMode="auto">
          <a:xfrm>
            <a:off x="1447800" y="1676400"/>
            <a:ext cx="7340936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14.  Strainer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744">
            <a:off x="1248218" y="410018"/>
            <a:ext cx="6902990" cy="69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15.  Tongs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346">
            <a:off x="2069516" y="352349"/>
            <a:ext cx="6596994" cy="617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16.  Ladle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0450">
            <a:off x="2124934" y="448533"/>
            <a:ext cx="5664922" cy="566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17.  Saucepan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27907" b="28239"/>
          <a:stretch>
            <a:fillRect/>
          </a:stretch>
        </p:blipFill>
        <p:spPr bwMode="auto">
          <a:xfrm>
            <a:off x="1824781" y="2362200"/>
            <a:ext cx="7166819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18.  Skillet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2" y="1223963"/>
            <a:ext cx="7114048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1.  Egg Separator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b="11429"/>
          <a:stretch/>
        </p:blipFill>
        <p:spPr bwMode="auto">
          <a:xfrm rot="-1669544">
            <a:off x="2588645" y="1769791"/>
            <a:ext cx="4942642" cy="38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19.  Liquid Measuring Cup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20.  Dry Measuring Cups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71562"/>
            <a:ext cx="5777938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21.  Measuring Spoons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240089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1: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05" y="2286000"/>
            <a:ext cx="8077200" cy="37338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Cup Liquid Measuring Cup (Small)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2 Cup Liquid Measuring Cup (Medium)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4 Cup Liquid Measuring Cup (Large)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Staple Ingredients:</a:t>
            </a:r>
          </a:p>
          <a:p>
            <a:pPr lvl="1">
              <a:buNone/>
            </a:pPr>
            <a:r>
              <a:rPr lang="en-US" dirty="0" smtClean="0">
                <a:latin typeface="Calibri"/>
              </a:rPr>
              <a:t>•</a:t>
            </a:r>
            <a:r>
              <a:rPr lang="en-US" dirty="0" smtClean="0">
                <a:latin typeface="CK Man's Print" pitchFamily="2" charset="0"/>
              </a:rPr>
              <a:t>1 Flour		</a:t>
            </a:r>
            <a:r>
              <a:rPr lang="en-US" dirty="0" smtClean="0">
                <a:latin typeface="Calibri"/>
              </a:rPr>
              <a:t>•</a:t>
            </a:r>
            <a:r>
              <a:rPr lang="en-US" dirty="0" smtClean="0">
                <a:latin typeface="CK Man's Print" pitchFamily="2" charset="0"/>
              </a:rPr>
              <a:t>1 Cooking Spray	</a:t>
            </a:r>
            <a:r>
              <a:rPr lang="en-US" dirty="0" smtClean="0">
                <a:latin typeface="Calibri"/>
              </a:rPr>
              <a:t>•</a:t>
            </a:r>
            <a:r>
              <a:rPr lang="en-US" dirty="0" smtClean="0">
                <a:latin typeface="CK Man's Print" pitchFamily="2" charset="0"/>
              </a:rPr>
              <a:t>1 Baking Soda</a:t>
            </a:r>
          </a:p>
          <a:p>
            <a:pPr lvl="1">
              <a:buNone/>
            </a:pPr>
            <a:r>
              <a:rPr lang="en-US" dirty="0" smtClean="0">
                <a:latin typeface="Calibri"/>
              </a:rPr>
              <a:t>•</a:t>
            </a:r>
            <a:r>
              <a:rPr lang="en-US" dirty="0" smtClean="0">
                <a:latin typeface="CK Man's Print" pitchFamily="2" charset="0"/>
              </a:rPr>
              <a:t>1 Sugar		</a:t>
            </a:r>
            <a:r>
              <a:rPr lang="en-US" dirty="0" smtClean="0">
                <a:latin typeface="Calibri"/>
              </a:rPr>
              <a:t>•</a:t>
            </a:r>
            <a:r>
              <a:rPr lang="en-US" dirty="0" smtClean="0">
                <a:latin typeface="CK Man's Print" pitchFamily="2" charset="0"/>
              </a:rPr>
              <a:t>1 Vanilla		</a:t>
            </a:r>
            <a:r>
              <a:rPr lang="en-US" dirty="0" smtClean="0">
                <a:latin typeface="Calibri"/>
              </a:rPr>
              <a:t>•</a:t>
            </a:r>
            <a:r>
              <a:rPr lang="en-US" dirty="0" smtClean="0">
                <a:latin typeface="CK Man's Print" pitchFamily="2" charset="0"/>
              </a:rPr>
              <a:t>1 Baking Powder</a:t>
            </a:r>
          </a:p>
          <a:p>
            <a:pPr lvl="1">
              <a:buNone/>
            </a:pPr>
            <a:r>
              <a:rPr lang="en-US" dirty="0" smtClean="0">
                <a:latin typeface="Calibri"/>
              </a:rPr>
              <a:t>•</a:t>
            </a:r>
            <a:r>
              <a:rPr lang="en-US" dirty="0" smtClean="0">
                <a:latin typeface="CK Man's Print" pitchFamily="2" charset="0"/>
              </a:rPr>
              <a:t>1 Salt (Canister)	</a:t>
            </a:r>
            <a:r>
              <a:rPr lang="en-US" dirty="0" smtClean="0">
                <a:latin typeface="Calibri"/>
              </a:rPr>
              <a:t>•</a:t>
            </a:r>
            <a:r>
              <a:rPr lang="en-US" dirty="0" smtClean="0">
                <a:latin typeface="CK Man's Print" pitchFamily="2" charset="0"/>
              </a:rPr>
              <a:t>1 Oil			</a:t>
            </a:r>
            <a:r>
              <a:rPr lang="en-US" dirty="0" smtClean="0">
                <a:latin typeface="Calibri"/>
              </a:rPr>
              <a:t>•</a:t>
            </a:r>
            <a:r>
              <a:rPr lang="en-US" dirty="0" smtClean="0">
                <a:latin typeface="CK Man's Print" pitchFamily="2" charset="0"/>
              </a:rPr>
              <a:t>1 Set Salt/Pepper 						   Shakers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10969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Ingredients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 (You start with ingredients FIRST!)  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92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2: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05" y="1905000"/>
            <a:ext cx="8077200" cy="3733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4 Hot Pads (2 Squares &amp; 2 Gloves)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2 Cooling  Racks</a:t>
            </a:r>
          </a:p>
          <a:p>
            <a:pPr>
              <a:buClrTx/>
            </a:pPr>
            <a:r>
              <a:rPr lang="en-US" dirty="0">
                <a:latin typeface="CK Man's Print" pitchFamily="2" charset="0"/>
              </a:rPr>
              <a:t>2</a:t>
            </a:r>
            <a:r>
              <a:rPr lang="en-US" dirty="0" smtClean="0">
                <a:latin typeface="CK Man's Print" pitchFamily="2" charset="0"/>
              </a:rPr>
              <a:t> Cutting Boards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10969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Things that protect us  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3: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05" y="1905000"/>
            <a:ext cx="8077200" cy="3733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Electric Mixer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2 Beaters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10969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Only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3 things total 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in the drawer  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4: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05" y="2286000"/>
            <a:ext cx="8077200" cy="3429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Large Pot with Lid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Medium Saucepan with Lid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Small Saucepan with Lid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Large Skillet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Small Skillet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10969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Cover the Stovetop 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(These will cover 	all 4 burners on the stovetop)  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5: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05" y="3048000"/>
            <a:ext cx="8077200" cy="3429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Dish Soap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Dish Drainer with Mat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Supply Tray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Sanitizer Spray Bottle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2 Drain Plugs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Scrub Brush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19351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Clean with 5 Fingers-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(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You must use all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5 fingers on both hands to wash the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dishes and clean the kitchen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6: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05" y="3048000"/>
            <a:ext cx="8077200" cy="3429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5 Large Drinking Cups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5 Large Plates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Pitcher		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5 Cereal Bowls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5 Small Plates	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5 Custard Cups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5 Medium Plates		 </a:t>
            </a:r>
            <a:r>
              <a:rPr lang="en-US" dirty="0" smtClean="0">
                <a:latin typeface="Calibri"/>
              </a:rPr>
              <a:t>• </a:t>
            </a:r>
            <a:r>
              <a:rPr lang="en-US" dirty="0" smtClean="0">
                <a:latin typeface="CK Man's Print" pitchFamily="2" charset="0"/>
              </a:rPr>
              <a:t>1 Extra Blender Cup and </a:t>
            </a:r>
            <a:r>
              <a:rPr lang="en-US" dirty="0" smtClean="0">
                <a:latin typeface="CK Man's Print" pitchFamily="2" charset="0"/>
              </a:rPr>
              <a:t>Lid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5 Mugs</a:t>
            </a:r>
            <a:endParaRPr lang="en-US" dirty="0" smtClean="0">
              <a:latin typeface="CK Man's Print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19351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Set The Table-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(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Dishes you set the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table with-The 6 looks like a chair you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would sit in to eat at the table)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7: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05" y="1981200"/>
            <a:ext cx="8077200" cy="39624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3 Metal Mixing Bowls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4 Plastic Mixing Bowls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4 Glass Mixing Bowls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Colander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Strainer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Sifter	</a:t>
            </a:r>
            <a:endParaRPr lang="en-US" dirty="0" smtClean="0">
              <a:latin typeface="CK Man's Print" pitchFamily="2" charset="0"/>
            </a:endParaRP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Steamer</a:t>
            </a:r>
            <a:endParaRPr lang="en-US" dirty="0" smtClean="0">
              <a:latin typeface="CK Man's Print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7921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Round things 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are in this drawer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2.  Apple Corer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 b="6396"/>
          <a:stretch>
            <a:fillRect/>
          </a:stretch>
        </p:blipFill>
        <p:spPr bwMode="auto">
          <a:xfrm rot="-1449170">
            <a:off x="1797291" y="1284666"/>
            <a:ext cx="6905614" cy="446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8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8: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05" y="2971800"/>
            <a:ext cx="8077200" cy="38862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>
                <a:latin typeface="CK Man's Print" pitchFamily="2" charset="0"/>
              </a:rPr>
              <a:t>2</a:t>
            </a:r>
            <a:r>
              <a:rPr lang="en-US" dirty="0" smtClean="0">
                <a:latin typeface="CK Man's Print" pitchFamily="2" charset="0"/>
              </a:rPr>
              <a:t> Sets of Dry Measuring Cups</a:t>
            </a:r>
          </a:p>
          <a:p>
            <a:pPr lvl="1">
              <a:buClrTx/>
            </a:pPr>
            <a:r>
              <a:rPr lang="en-US" dirty="0" smtClean="0">
                <a:latin typeface="CK Man's Print" pitchFamily="2" charset="0"/>
              </a:rPr>
              <a:t>(1/4 c., 1/3 c., 1/2 c., 1 c.)</a:t>
            </a:r>
          </a:p>
          <a:p>
            <a:pPr>
              <a:buClrTx/>
            </a:pPr>
            <a:r>
              <a:rPr lang="en-US" dirty="0">
                <a:latin typeface="CK Man's Print" pitchFamily="2" charset="0"/>
              </a:rPr>
              <a:t>2</a:t>
            </a:r>
            <a:r>
              <a:rPr lang="en-US" dirty="0" smtClean="0">
                <a:latin typeface="CK Man's Print" pitchFamily="2" charset="0"/>
              </a:rPr>
              <a:t> Sets of Measuring Spoons</a:t>
            </a:r>
          </a:p>
          <a:p>
            <a:pPr lvl="1">
              <a:buClrTx/>
            </a:pPr>
            <a:r>
              <a:rPr lang="en-US" dirty="0" smtClean="0">
                <a:latin typeface="CK Man's Print" pitchFamily="2" charset="0"/>
              </a:rPr>
              <a:t>1/4 tsp., 1/2 tsp., 1 tsp., 1 Tbsp.)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2 Turners			 </a:t>
            </a:r>
            <a:r>
              <a:rPr lang="en-US" dirty="0" smtClean="0">
                <a:latin typeface="Calibri"/>
              </a:rPr>
              <a:t>• </a:t>
            </a:r>
            <a:r>
              <a:rPr lang="en-US" dirty="0">
                <a:latin typeface="CK Man's Print" pitchFamily="2" charset="0"/>
              </a:rPr>
              <a:t>2</a:t>
            </a:r>
            <a:r>
              <a:rPr lang="en-US" dirty="0" smtClean="0">
                <a:latin typeface="CK Man's Print" pitchFamily="2" charset="0"/>
              </a:rPr>
              <a:t> Mixing Spoons</a:t>
            </a:r>
          </a:p>
          <a:p>
            <a:pPr>
              <a:buClrTx/>
            </a:pPr>
            <a:r>
              <a:rPr lang="en-US" dirty="0">
                <a:latin typeface="CK Man's Print" pitchFamily="2" charset="0"/>
              </a:rPr>
              <a:t>2</a:t>
            </a:r>
            <a:r>
              <a:rPr lang="en-US" dirty="0" smtClean="0">
                <a:latin typeface="CK Man's Print" pitchFamily="2" charset="0"/>
              </a:rPr>
              <a:t> Spatulas		 </a:t>
            </a:r>
            <a:r>
              <a:rPr lang="en-US" dirty="0" smtClean="0">
                <a:latin typeface="Calibri"/>
              </a:rPr>
              <a:t>•</a:t>
            </a:r>
            <a:r>
              <a:rPr lang="en-US" dirty="0" smtClean="0">
                <a:latin typeface="CK Man's Print" pitchFamily="2" charset="0"/>
              </a:rPr>
              <a:t> 1 Whisk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2 Rubber Spatulas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19351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Measuring and Mixing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 Equipment-The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round circles in the 8 look like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measuring cups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9: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71800"/>
            <a:ext cx="8305800" cy="38862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Pair of Tongs	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1 Vegetable Scrubber/Brush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Egg Separator	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1 Slotted Spoon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Pastry Brush		 </a:t>
            </a:r>
            <a:r>
              <a:rPr lang="en-US" dirty="0" smtClean="0">
                <a:latin typeface="Calibri"/>
              </a:rPr>
              <a:t>• </a:t>
            </a:r>
            <a:r>
              <a:rPr lang="en-US" dirty="0" smtClean="0">
                <a:latin typeface="CK Man's Print" pitchFamily="2" charset="0"/>
              </a:rPr>
              <a:t>1 Ladle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Rolling Pin		 </a:t>
            </a:r>
            <a:r>
              <a:rPr lang="en-US" dirty="0" smtClean="0">
                <a:latin typeface="Calibri"/>
              </a:rPr>
              <a:t>•</a:t>
            </a:r>
            <a:r>
              <a:rPr lang="en-US" dirty="0" smtClean="0">
                <a:latin typeface="CK Man's Print" pitchFamily="2" charset="0"/>
              </a:rPr>
              <a:t> 1 Pasta </a:t>
            </a:r>
            <a:r>
              <a:rPr lang="en-US" dirty="0" smtClean="0">
                <a:latin typeface="CK Man's Print" pitchFamily="2" charset="0"/>
              </a:rPr>
              <a:t>Scoop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Garlic Press</a:t>
            </a:r>
            <a:endParaRPr lang="en-US" dirty="0" smtClean="0">
              <a:latin typeface="CK Man's Print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19351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Non-Sharp specialty equipment-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(they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have only 1 job)-The 9 is round and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NOT sharp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10: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05" y="3733800"/>
            <a:ext cx="8077200" cy="3048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Muffin Tin (6 count)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1 Round Glass Dish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Muffin Tin (12 count)</a:t>
            </a:r>
            <a:r>
              <a:rPr lang="en-US" dirty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 •  </a:t>
            </a:r>
            <a:r>
              <a:rPr lang="en-US" dirty="0" smtClean="0">
                <a:latin typeface="CK Man's Print" pitchFamily="2" charset="0"/>
              </a:rPr>
              <a:t>1 Square Metal Pan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Cookie Sheet	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1 Pizza Pan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Square Glass Dish</a:t>
            </a:r>
            <a:r>
              <a:rPr lang="en-US" dirty="0">
                <a:latin typeface="CK Man's Print" pitchFamily="2" charset="0"/>
              </a:rPr>
              <a:t>	</a:t>
            </a:r>
            <a:r>
              <a:rPr lang="en-US" dirty="0" smtClean="0">
                <a:latin typeface="CK Man's Print" pitchFamily="2" charset="0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24685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Things that go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IN the oven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-The 1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looks like the handle, the 0 looks like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the stovetop and the dots look like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the oven controls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11: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05" y="3733800"/>
            <a:ext cx="8077200" cy="3048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Can Opener	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1 Vegetable Peeler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Pizza Cutter	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3 Biscuit Cutters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Apple Corer		 </a:t>
            </a:r>
            <a:r>
              <a:rPr lang="en-US" dirty="0" smtClean="0">
                <a:latin typeface="Calibri"/>
              </a:rPr>
              <a:t>• </a:t>
            </a:r>
            <a:r>
              <a:rPr lang="en-US" dirty="0" smtClean="0">
                <a:latin typeface="CK Man's Print" pitchFamily="2" charset="0"/>
              </a:rPr>
              <a:t>1 Pair of Kitchen Shears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Grater		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1 Thermometer w/Cover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1 Pastry Blender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24685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Sharp specialty equipment-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(they have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only one job)-the ones look like a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sharp knives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04" y="76200"/>
            <a:ext cx="3974592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Drawer 12: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05" y="2743200"/>
            <a:ext cx="8077200" cy="3048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5 Butter Knives	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1 Large Chopping Knife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5 Salad Forks		</a:t>
            </a:r>
            <a:r>
              <a:rPr lang="en-US" dirty="0" smtClean="0">
                <a:latin typeface="Calibri"/>
              </a:rPr>
              <a:t> • </a:t>
            </a:r>
            <a:r>
              <a:rPr lang="en-US" dirty="0" smtClean="0">
                <a:latin typeface="CK Man's Print" pitchFamily="2" charset="0"/>
              </a:rPr>
              <a:t>1 Medium Serrated Knife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5 Spoons			 </a:t>
            </a:r>
            <a:r>
              <a:rPr lang="en-US" dirty="0" smtClean="0">
                <a:latin typeface="Calibri"/>
              </a:rPr>
              <a:t>• </a:t>
            </a:r>
            <a:r>
              <a:rPr lang="en-US" dirty="0" smtClean="0">
                <a:latin typeface="CK Man's Print" pitchFamily="2" charset="0"/>
              </a:rPr>
              <a:t>1 Small Paring Knife</a:t>
            </a:r>
          </a:p>
          <a:p>
            <a:pPr>
              <a:buClrTx/>
            </a:pPr>
            <a:r>
              <a:rPr lang="en-US" dirty="0" smtClean="0">
                <a:latin typeface="CK Man's Print" pitchFamily="2" charset="0"/>
              </a:rPr>
              <a:t>2 Large Serving Spoons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036638"/>
            <a:ext cx="7772400" cy="15541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Hint: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Kitchen utensils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-the last drawer-the </a:t>
            </a:r>
            <a:r>
              <a:rPr lang="en-US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	</a:t>
            </a:r>
            <a:r>
              <a:rPr lang="en-US" sz="4000" b="1" u="sng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K Man's Print" pitchFamily="2" charset="0"/>
                <a:ea typeface="+mj-ea"/>
                <a:cs typeface="+mj-cs"/>
              </a:rPr>
              <a:t>last things you need before you eat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K Man's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3.  Vegetable Peeler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123">
            <a:off x="2156858" y="463405"/>
            <a:ext cx="5784810" cy="584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4.  Pastry Blender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14" y="1670050"/>
            <a:ext cx="4417886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5.  Spatula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4593" r="1730" b="4514"/>
          <a:stretch>
            <a:fillRect/>
          </a:stretch>
        </p:blipFill>
        <p:spPr bwMode="auto">
          <a:xfrm>
            <a:off x="1752600" y="2286001"/>
            <a:ext cx="690007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6.  Slotted Spoon</a:t>
            </a:r>
            <a:endParaRPr lang="en-US" sz="7000" b="1" u="sng" dirty="0">
              <a:solidFill>
                <a:schemeClr val="tx1"/>
              </a:solidFill>
              <a:latin typeface="CK Man's Print" pitchFamily="2" charset="0"/>
            </a:endParaRPr>
          </a:p>
        </p:txBody>
      </p:sp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4967" r="1785" b="7616"/>
          <a:stretch>
            <a:fillRect/>
          </a:stretch>
        </p:blipFill>
        <p:spPr bwMode="auto">
          <a:xfrm>
            <a:off x="1600200" y="1676400"/>
            <a:ext cx="7077074" cy="440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7.  Bread Knif</a:t>
            </a:r>
            <a:r>
              <a:rPr lang="en-US" sz="7000" b="1" u="sng" dirty="0">
                <a:solidFill>
                  <a:schemeClr val="tx1"/>
                </a:solidFill>
                <a:latin typeface="CK Man's Print" pitchFamily="2" charset="0"/>
              </a:rPr>
              <a:t>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87">
            <a:off x="2130505" y="416749"/>
            <a:ext cx="6091112" cy="600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096962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solidFill>
                  <a:schemeClr val="tx1"/>
                </a:solidFill>
                <a:latin typeface="CK Man's Print" pitchFamily="2" charset="0"/>
              </a:rPr>
              <a:t>8.  Chef’s Knif</a:t>
            </a:r>
            <a:r>
              <a:rPr lang="en-US" sz="7000" b="1" u="sng" dirty="0">
                <a:solidFill>
                  <a:schemeClr val="tx1"/>
                </a:solidFill>
                <a:latin typeface="CK Man's Print" pitchFamily="2" charset="0"/>
              </a:rPr>
              <a:t>e</a:t>
            </a:r>
          </a:p>
        </p:txBody>
      </p:sp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" r="4668" b="7333"/>
          <a:stretch>
            <a:fillRect/>
          </a:stretch>
        </p:blipFill>
        <p:spPr bwMode="auto">
          <a:xfrm rot="19722356" flipH="1">
            <a:off x="2069259" y="761580"/>
            <a:ext cx="5932378" cy="547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784</TotalTime>
  <Words>389</Words>
  <Application>Microsoft Office PowerPoint</Application>
  <PresentationFormat>On-screen Show (4:3)</PresentationFormat>
  <Paragraphs>107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CK Man's Print</vt:lpstr>
      <vt:lpstr>Gill Sans MT</vt:lpstr>
      <vt:lpstr>Verdana</vt:lpstr>
      <vt:lpstr>Wingdings 2</vt:lpstr>
      <vt:lpstr>Solstice</vt:lpstr>
      <vt:lpstr>What Is It?!?</vt:lpstr>
      <vt:lpstr>1.  Egg Separator</vt:lpstr>
      <vt:lpstr>2.  Apple Corer</vt:lpstr>
      <vt:lpstr>3.  Vegetable Peeler</vt:lpstr>
      <vt:lpstr>4.  Pastry Blender</vt:lpstr>
      <vt:lpstr>5.  Spatula</vt:lpstr>
      <vt:lpstr>6.  Slotted Spoon</vt:lpstr>
      <vt:lpstr>7.  Bread Knife</vt:lpstr>
      <vt:lpstr>8.  Chef’s Knife</vt:lpstr>
      <vt:lpstr>9.  Paring Knife</vt:lpstr>
      <vt:lpstr>10.  Whisk</vt:lpstr>
      <vt:lpstr>11.  Rubber Spatula</vt:lpstr>
      <vt:lpstr>12.  Turner</vt:lpstr>
      <vt:lpstr>13.  Colander</vt:lpstr>
      <vt:lpstr>14.  Strainer</vt:lpstr>
      <vt:lpstr>15.  Tongs</vt:lpstr>
      <vt:lpstr>16.  Ladle</vt:lpstr>
      <vt:lpstr>17.  Saucepan</vt:lpstr>
      <vt:lpstr>18.  Skillet</vt:lpstr>
      <vt:lpstr>19.  Liquid Measuring Cup</vt:lpstr>
      <vt:lpstr>20.  Dry Measuring Cups</vt:lpstr>
      <vt:lpstr>21.  Measuring Spoons</vt:lpstr>
      <vt:lpstr>Drawer 1:</vt:lpstr>
      <vt:lpstr>Drawer 2:</vt:lpstr>
      <vt:lpstr>Drawer 3:</vt:lpstr>
      <vt:lpstr>Drawer 4:</vt:lpstr>
      <vt:lpstr>Drawer 5:</vt:lpstr>
      <vt:lpstr>Drawer 6:</vt:lpstr>
      <vt:lpstr>Drawer 7:</vt:lpstr>
      <vt:lpstr>Drawer 8:</vt:lpstr>
      <vt:lpstr>Drawer 9:</vt:lpstr>
      <vt:lpstr>Drawer 10:</vt:lpstr>
      <vt:lpstr>Drawer 11:</vt:lpstr>
      <vt:lpstr>Drawer 12: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Owner</cp:lastModifiedBy>
  <cp:revision>38</cp:revision>
  <dcterms:created xsi:type="dcterms:W3CDTF">2009-08-07T01:04:51Z</dcterms:created>
  <dcterms:modified xsi:type="dcterms:W3CDTF">2015-08-11T00:17:58Z</dcterms:modified>
</cp:coreProperties>
</file>