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3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14" y="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8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8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1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4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9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0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0FD5-1892-4149-807E-601B53D5588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BE37E-DD8F-4813-AE66-A398929A7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1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CHOP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cut into small pieces</a:t>
            </a:r>
            <a:endParaRPr lang="en-US" dirty="0"/>
          </a:p>
        </p:txBody>
      </p:sp>
      <p:pic>
        <p:nvPicPr>
          <p:cNvPr id="1026" name="Picture 2" descr="chopping-vegetab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066" y="1473073"/>
            <a:ext cx="4919133" cy="462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6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MINCE</a:t>
            </a:r>
            <a:br>
              <a:rPr lang="en-US" b="1" dirty="0" smtClean="0"/>
            </a:br>
            <a:r>
              <a:rPr lang="en-US" dirty="0" smtClean="0"/>
              <a:t>to cut food as finely as possible</a:t>
            </a:r>
            <a:endParaRPr lang="en-US" b="1" dirty="0"/>
          </a:p>
        </p:txBody>
      </p:sp>
      <p:pic>
        <p:nvPicPr>
          <p:cNvPr id="10242" name="Picture 2" descr="http://chaosinthekitchen.com/images/garli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5595409" cy="371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28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PEEL</a:t>
            </a:r>
            <a:br>
              <a:rPr lang="en-US" b="1" dirty="0" smtClean="0"/>
            </a:br>
            <a:r>
              <a:rPr lang="en-US" dirty="0" smtClean="0"/>
              <a:t>To remove or strip off the skin or rind of a fruit or vegetable</a:t>
            </a:r>
            <a:endParaRPr lang="en-US" b="1" dirty="0"/>
          </a:p>
        </p:txBody>
      </p:sp>
      <p:pic>
        <p:nvPicPr>
          <p:cNvPr id="11266" name="Picture 2" descr="http://t3.gstatic.com/images?q=tbn:ANd9GcQ7n5sM-GT4YwqlZfz8D74wtB-VxFt9FrkvvdI0a7rgzeJ53G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52600"/>
            <a:ext cx="3429000" cy="472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1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Sauté</a:t>
            </a:r>
            <a:br>
              <a:rPr lang="en-US" b="1" dirty="0" smtClean="0"/>
            </a:br>
            <a:r>
              <a:rPr lang="en-US" dirty="0" smtClean="0"/>
              <a:t>To brown or cook foods in a small amount of fat using low-med heat</a:t>
            </a:r>
            <a:endParaRPr lang="en-US" b="1" dirty="0"/>
          </a:p>
        </p:txBody>
      </p:sp>
      <p:pic>
        <p:nvPicPr>
          <p:cNvPr id="12290" name="Picture 2" descr="http://t2.gstatic.com/images?q=tbn:ANd9GcSt_r7pNMSWuTLq4RoE1RTOI3lMmsL4hN9McfSvA7d03qwcSQuWL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00794"/>
            <a:ext cx="6292850" cy="418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4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SIMMER</a:t>
            </a:r>
            <a:br>
              <a:rPr lang="en-US" b="1" dirty="0" smtClean="0"/>
            </a:br>
            <a:r>
              <a:rPr lang="en-US" dirty="0" smtClean="0"/>
              <a:t>To cook just below the boiling point</a:t>
            </a:r>
            <a:endParaRPr lang="en-US" b="1" dirty="0"/>
          </a:p>
        </p:txBody>
      </p:sp>
      <p:pic>
        <p:nvPicPr>
          <p:cNvPr id="13314" name="Picture 2" descr="http://upload.wikimedia.org/wikipedia/commons/thumb/7/77/SopaAlbondigasPot.JPG/250px-SopaAlbondigasP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6248400" cy="417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7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STEAM</a:t>
            </a:r>
            <a:br>
              <a:rPr lang="en-US" b="1" dirty="0" smtClean="0"/>
            </a:br>
            <a:r>
              <a:rPr lang="en-US" dirty="0" smtClean="0"/>
              <a:t>To cook by vapor produced when water is heated to the boiling point</a:t>
            </a:r>
            <a:endParaRPr lang="en-US" b="1" dirty="0"/>
          </a:p>
        </p:txBody>
      </p:sp>
      <p:pic>
        <p:nvPicPr>
          <p:cNvPr id="14338" name="Picture 2" descr="http://t3.gstatic.com/images?q=tbn:ANd9GcSJMm2sQ5hWXY1lPS-CnrqpmAnYlVDQjk4173jlu3APYv-w46P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6482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7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WHIP</a:t>
            </a:r>
            <a:br>
              <a:rPr lang="en-US" b="1" dirty="0" smtClean="0"/>
            </a:br>
            <a:r>
              <a:rPr lang="en-US" dirty="0" smtClean="0"/>
              <a:t>To beat rapidly to introduce air bubbles into the food</a:t>
            </a:r>
            <a:endParaRPr lang="en-US" b="1" dirty="0"/>
          </a:p>
        </p:txBody>
      </p:sp>
      <p:pic>
        <p:nvPicPr>
          <p:cNvPr id="15362" name="Picture 2" descr="http://sacchef.files.wordpress.com/2010/11/how-to-whip-cre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752600"/>
            <a:ext cx="5247630" cy="482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69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CREAM</a:t>
            </a:r>
            <a:br>
              <a:rPr lang="en-US" dirty="0" smtClean="0"/>
            </a:br>
            <a:r>
              <a:rPr lang="en-US" dirty="0" smtClean="0"/>
              <a:t>To work sugar and fat together until the mixture is soft and fluffy</a:t>
            </a:r>
            <a:endParaRPr lang="en-US" dirty="0"/>
          </a:p>
        </p:txBody>
      </p:sp>
      <p:pic>
        <p:nvPicPr>
          <p:cNvPr id="2050" name="Picture 2" descr="http://t0.gstatic.com/images?q=tbn:ANd9GcQx4ArWOtM3WiXks6BkLdfM-Wft3tUgEACwI3vxS-yf9RvgDIXw:2.bp.blogspot.com/_UFdKEBHU0ec/S__xuwgxsBI/AAAAAAAAAlo/Aa6qIQ1AqsQ/s400/SCCM%2B3%2Bwww.bos-bowl.c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33600"/>
            <a:ext cx="6140450" cy="408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62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CUT IN</a:t>
            </a:r>
            <a:br>
              <a:rPr lang="en-US" b="1" dirty="0" smtClean="0"/>
            </a:br>
            <a:r>
              <a:rPr lang="en-US" dirty="0" smtClean="0"/>
              <a:t>To cut fat into flour with a pastry blender or two knives</a:t>
            </a:r>
            <a:endParaRPr lang="en-US" b="1" dirty="0"/>
          </a:p>
        </p:txBody>
      </p:sp>
      <p:pic>
        <p:nvPicPr>
          <p:cNvPr id="3074" name="Picture 2" descr="http://t3.gstatic.com/images?q=tbn:ANd9GcSEaoCX7OG0Swv666N-mZhN3mD4KNWNsKWfi1ZnLuZwYK797larB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6055783" cy="453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DICE</a:t>
            </a:r>
            <a:br>
              <a:rPr lang="en-US" b="1" dirty="0" smtClean="0"/>
            </a:br>
            <a:r>
              <a:rPr lang="en-US" dirty="0" smtClean="0"/>
              <a:t>To cut into very small cubes, about ¼”</a:t>
            </a:r>
            <a:endParaRPr lang="en-US" b="1" dirty="0"/>
          </a:p>
        </p:txBody>
      </p:sp>
      <p:pic>
        <p:nvPicPr>
          <p:cNvPr id="4098" name="Picture 2" descr="http://runningtothekitchen.files.wordpress.com/2011/05/p10123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5943600" cy="4452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02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DREDGE</a:t>
            </a:r>
            <a:br>
              <a:rPr lang="en-US" b="1" dirty="0" smtClean="0"/>
            </a:br>
            <a:r>
              <a:rPr lang="en-US" dirty="0" smtClean="0"/>
              <a:t>To coat food heavily with other ingredients</a:t>
            </a:r>
            <a:endParaRPr lang="en-US" b="1" dirty="0"/>
          </a:p>
        </p:txBody>
      </p:sp>
      <p:pic>
        <p:nvPicPr>
          <p:cNvPr id="5122" name="Picture 2" descr="http://img.foodnetwork.com/FOOD/2011/07/15/HT_Dredge-Cutlets-Step-06_s4x3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495" y="1831408"/>
            <a:ext cx="6099705" cy="456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3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68" y="270933"/>
            <a:ext cx="8839200" cy="2438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FLOUR</a:t>
            </a:r>
            <a:br>
              <a:rPr lang="en-US" b="1" dirty="0" smtClean="0"/>
            </a:br>
            <a:r>
              <a:rPr lang="en-US" dirty="0" smtClean="0"/>
              <a:t>To sprinkle or coat with a powdered substance, often breadcrumbs or seasonings</a:t>
            </a:r>
            <a:endParaRPr lang="en-US" b="1" dirty="0"/>
          </a:p>
        </p:txBody>
      </p:sp>
      <p:pic>
        <p:nvPicPr>
          <p:cNvPr id="6146" name="Picture 2" descr="http://3.bp.blogspot.com/-R8kI5hWoP6s/UgP0y2cTh-I/AAAAAAAAbTM/wFUO9nz0Rcs/s1600/cccccc68+051edi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200"/>
            <a:ext cx="5413336" cy="3615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7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FOLD</a:t>
            </a:r>
            <a:br>
              <a:rPr lang="en-US" b="1" dirty="0" smtClean="0"/>
            </a:br>
            <a:r>
              <a:rPr lang="en-US" dirty="0" smtClean="0"/>
              <a:t>To mix ingredients gently by turning one part over another</a:t>
            </a:r>
            <a:endParaRPr lang="en-US" b="1" dirty="0"/>
          </a:p>
        </p:txBody>
      </p:sp>
      <p:pic>
        <p:nvPicPr>
          <p:cNvPr id="7170" name="Picture 2" descr="http://farm4.static.flickr.com/3502/3907864853_41a71dc1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65382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3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2163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GRATE</a:t>
            </a:r>
            <a:br>
              <a:rPr lang="en-US" b="1" dirty="0" smtClean="0"/>
            </a:br>
            <a:r>
              <a:rPr lang="en-US" dirty="0" smtClean="0"/>
              <a:t>To finely divide food in various sizes by rubbing it on a surface with sharp projections</a:t>
            </a:r>
            <a:endParaRPr lang="en-US" b="1" dirty="0"/>
          </a:p>
        </p:txBody>
      </p:sp>
      <p:pic>
        <p:nvPicPr>
          <p:cNvPr id="8194" name="Picture 2" descr="http://pad3.whstatic.com/images/thumb/5/5a/Grate-carrot-downwards-Step-4.jpg/550px-Grate-carrot-downwards-Step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4953000" cy="329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4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KNEAD</a:t>
            </a:r>
            <a:br>
              <a:rPr lang="en-US" b="1" dirty="0" smtClean="0"/>
            </a:br>
            <a:r>
              <a:rPr lang="en-US" dirty="0" smtClean="0"/>
              <a:t>To work dough to further mix ingredients and develop gluten</a:t>
            </a:r>
            <a:endParaRPr lang="en-US" b="1" dirty="0"/>
          </a:p>
        </p:txBody>
      </p:sp>
      <p:pic>
        <p:nvPicPr>
          <p:cNvPr id="9218" name="Picture 2" descr="http://t2.gstatic.com/images?q=tbn:ANd9GcSHeC5_qfe6Rl4KeQHRU7laPh0sPHw-iKUJKPb3DQg06Ylphas2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829" y="1981200"/>
            <a:ext cx="6031971" cy="4007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25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16</Words>
  <Application>Microsoft Office PowerPoint</Application>
  <PresentationFormat>On-screen Show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CHOP To cut into small pieces</vt:lpstr>
      <vt:lpstr>CREAM To work sugar and fat together until the mixture is soft and fluffy</vt:lpstr>
      <vt:lpstr>CUT IN To cut fat into flour with a pastry blender or two knives</vt:lpstr>
      <vt:lpstr>DICE To cut into very small cubes, about ¼”</vt:lpstr>
      <vt:lpstr>DREDGE To coat food heavily with other ingredients</vt:lpstr>
      <vt:lpstr>FLOUR To sprinkle or coat with a powdered substance, often breadcrumbs or seasonings</vt:lpstr>
      <vt:lpstr>FOLD To mix ingredients gently by turning one part over another</vt:lpstr>
      <vt:lpstr>GRATE To finely divide food in various sizes by rubbing it on a surface with sharp projections</vt:lpstr>
      <vt:lpstr>KNEAD To work dough to further mix ingredients and develop gluten</vt:lpstr>
      <vt:lpstr>MINCE to cut food as finely as possible</vt:lpstr>
      <vt:lpstr>PEEL To remove or strip off the skin or rind of a fruit or vegetable</vt:lpstr>
      <vt:lpstr>Sauté To brown or cook foods in a small amount of fat using low-med heat</vt:lpstr>
      <vt:lpstr>SIMMER To cook just below the boiling point</vt:lpstr>
      <vt:lpstr>STEAM To cook by vapor produced when water is heated to the boiling point</vt:lpstr>
      <vt:lpstr>WHIP To beat rapidly to introduce air bubbles into the food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CHOP To cut into small pieces</dc:title>
  <dc:creator>mmilburn</dc:creator>
  <cp:lastModifiedBy>Monica Milburn</cp:lastModifiedBy>
  <cp:revision>3</cp:revision>
  <dcterms:created xsi:type="dcterms:W3CDTF">2013-09-06T16:11:04Z</dcterms:created>
  <dcterms:modified xsi:type="dcterms:W3CDTF">2015-09-18T01:02:44Z</dcterms:modified>
</cp:coreProperties>
</file>