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282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BB6A-D3A3-483C-B5F6-D2FB5B0E110F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8371C-BC71-4899-86A5-FE3BCCDAB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094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BB6A-D3A3-483C-B5F6-D2FB5B0E110F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8371C-BC71-4899-86A5-FE3BCCDAB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942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BB6A-D3A3-483C-B5F6-D2FB5B0E110F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8371C-BC71-4899-86A5-FE3BCCDAB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54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BB6A-D3A3-483C-B5F6-D2FB5B0E110F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8371C-BC71-4899-86A5-FE3BCCDAB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BB6A-D3A3-483C-B5F6-D2FB5B0E110F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8371C-BC71-4899-86A5-FE3BCCDAB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797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BB6A-D3A3-483C-B5F6-D2FB5B0E110F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8371C-BC71-4899-86A5-FE3BCCDAB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665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BB6A-D3A3-483C-B5F6-D2FB5B0E110F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8371C-BC71-4899-86A5-FE3BCCDAB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457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BB6A-D3A3-483C-B5F6-D2FB5B0E110F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8371C-BC71-4899-86A5-FE3BCCDAB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06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BB6A-D3A3-483C-B5F6-D2FB5B0E110F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8371C-BC71-4899-86A5-FE3BCCDAB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54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BB6A-D3A3-483C-B5F6-D2FB5B0E110F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8371C-BC71-4899-86A5-FE3BCCDAB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517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9BB6A-D3A3-483C-B5F6-D2FB5B0E110F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8371C-BC71-4899-86A5-FE3BCCDAB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77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9BB6A-D3A3-483C-B5F6-D2FB5B0E110F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8371C-BC71-4899-86A5-FE3BCCDAB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8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7804" y="76201"/>
            <a:ext cx="6082393" cy="762000"/>
          </a:xfrm>
        </p:spPr>
        <p:txBody>
          <a:bodyPr>
            <a:normAutofit/>
          </a:bodyPr>
          <a:lstStyle/>
          <a:p>
            <a:r>
              <a:rPr lang="en-US" sz="3000" b="1" u="sng" dirty="0" smtClean="0"/>
              <a:t>Rethink Your Drink Project Examples</a:t>
            </a:r>
            <a:endParaRPr lang="en-US" sz="3000" b="1" u="sn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650" y="762000"/>
            <a:ext cx="5092700" cy="3819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309" y="4648200"/>
            <a:ext cx="5449383" cy="4127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266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Rethink Your Drink Project Examples</vt:lpstr>
    </vt:vector>
  </TitlesOfParts>
  <Company>Washington County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Rethink Your Drink Project Examples</dc:title>
  <dc:creator>Laura Schiers</dc:creator>
  <cp:lastModifiedBy>Laura Schiers</cp:lastModifiedBy>
  <cp:revision>1</cp:revision>
  <dcterms:created xsi:type="dcterms:W3CDTF">2014-10-06T14:50:18Z</dcterms:created>
  <dcterms:modified xsi:type="dcterms:W3CDTF">2014-10-06T14:51:46Z</dcterms:modified>
</cp:coreProperties>
</file>