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9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6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0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5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1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BB6A-D3A3-483C-B5F6-D2FB5B0E110F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371C-BC71-4899-86A5-FE3BCCDA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804" y="76201"/>
            <a:ext cx="6082393" cy="762000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Rethink Your Drink Project Examples</a:t>
            </a:r>
            <a:endParaRPr lang="en-US" sz="30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" y="762000"/>
            <a:ext cx="5092700" cy="381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9" y="4648200"/>
            <a:ext cx="5449383" cy="412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6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Rethink Your Drink Project Examples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 Your Drink Project Examples</dc:title>
  <dc:creator>Laura Schiers</dc:creator>
  <cp:lastModifiedBy>Laura Schiers</cp:lastModifiedBy>
  <cp:revision>1</cp:revision>
  <dcterms:created xsi:type="dcterms:W3CDTF">2014-10-06T14:50:18Z</dcterms:created>
  <dcterms:modified xsi:type="dcterms:W3CDTF">2014-10-06T14:51:46Z</dcterms:modified>
</cp:coreProperties>
</file>