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9" r:id="rId3"/>
    <p:sldId id="262" r:id="rId4"/>
    <p:sldId id="263" r:id="rId5"/>
    <p:sldId id="264" r:id="rId6"/>
    <p:sldId id="265" r:id="rId7"/>
  </p:sldIdLst>
  <p:sldSz cx="9144000" cy="6858000" type="screen4x3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643" autoAdjust="0"/>
  </p:normalViewPr>
  <p:slideViewPr>
    <p:cSldViewPr>
      <p:cViewPr varScale="1">
        <p:scale>
          <a:sx n="118" d="100"/>
          <a:sy n="118" d="100"/>
        </p:scale>
        <p:origin x="216" y="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510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082FD-5ACD-411C-8FA1-2FABD0B6A5D0}" type="datetimeFigureOut">
              <a:rPr lang="en-US" smtClean="0"/>
              <a:t>1/4/18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340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5100" y="884237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F066B-161F-441D-9D80-335F8EAB2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9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19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562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02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672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2</a:t>
            </a:r>
          </a:p>
        </p:txBody>
      </p:sp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1</a:t>
            </a:r>
            <a:endParaRPr lang="en-US" sz="28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 - Lev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846101"/>
              </p:ext>
            </p:extLst>
          </p:nvPr>
        </p:nvGraphicFramePr>
        <p:xfrm>
          <a:off x="43846" y="641449"/>
          <a:ext cx="9056310" cy="6173392"/>
        </p:xfrm>
        <a:graphic>
          <a:graphicData uri="http://schemas.openxmlformats.org/drawingml/2006/table">
            <a:tbl>
              <a:tblPr firstRow="1"/>
              <a:tblGrid>
                <a:gridCol w="1811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To work sugar and fat together until the mixture is soft and fluffy.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Describe Julienne cut.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used to incorporate air into food by beating rapidly?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To cut into various uneven pieces</a:t>
                      </a:r>
                      <a:r>
                        <a:rPr kumimoji="0" 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To cut or chop food as finely as possible.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mix ingredients by gently turning one part over another.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 When cutting meat  at a meal what is the proper procedure?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finely divide food in various sizes by rubbing it on surface with sharp projections.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work dough to further mix the ingredients and develop the gluten. 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cut fat into flour with a pastry blender or two knives. 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remove or strip off the skin or rind of some fruits and vegetables. 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cook by the vapor produced when water is heated to the boiling point. 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The sudden increase of  dough volume in the first 10 minutes of baking.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brown or cook foods with a small amount of fat using low to medium heat.  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cook just below the boiling point.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side does  a waiter serve your food to you? Right or Left?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Where does the roll plate go? Above the knife and spoon or the fork?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Which way does the blade on a knife point towards?  Plate or spoon?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Where does your napkin go if you are going to be returning to the table?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When should gloves be used in food preparation?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2</a:t>
            </a:r>
          </a:p>
        </p:txBody>
      </p:sp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2</a:t>
            </a:r>
            <a:endParaRPr lang="en-US" sz="2800" dirty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-Lev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944467"/>
              </p:ext>
            </p:extLst>
          </p:nvPr>
        </p:nvGraphicFramePr>
        <p:xfrm>
          <a:off x="43846" y="641450"/>
          <a:ext cx="905691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1/4 cup = ______ Tablespoons?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en-US" sz="1100" b="1">
                          <a:solidFill>
                            <a:schemeClr val="tx1"/>
                          </a:solidFill>
                        </a:rPr>
                        <a:t>:  </a:t>
                      </a:r>
                      <a:r>
                        <a:rPr lang="en-US" sz="1300" b="1" i="1">
                          <a:solidFill>
                            <a:schemeClr val="tx1"/>
                          </a:solidFill>
                        </a:rPr>
                        <a:t>1/2</a:t>
                      </a:r>
                      <a:r>
                        <a:rPr lang="en-US" sz="1300" b="1" i="1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cup = ______ Tablespoons?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cups = 1 pint?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Pints = 1 quart?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fluid ounces = 1 quart?</a:t>
                      </a:r>
                      <a:endParaRPr lang="en-US" sz="1100" b="1" i="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ounces = 1 pound?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It’s more accurate to use (choose one) </a:t>
                      </a:r>
                      <a:r>
                        <a:rPr lang="en-US" sz="1100" b="1" i="1" u="sng" baseline="0" dirty="0">
                          <a:solidFill>
                            <a:schemeClr val="tx1"/>
                          </a:solidFill>
                        </a:rPr>
                        <a:t>scale/measuring cups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when preparing a recipe?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What food </a:t>
                      </a:r>
                      <a:r>
                        <a:rPr lang="en-US" sz="1100" b="1" i="1" baseline="0" dirty="0" err="1">
                          <a:solidFill>
                            <a:schemeClr val="tx1"/>
                          </a:solidFill>
                        </a:rPr>
                        <a:t>bourne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 illness is associated with not washing hands after using the bathroom (feces)?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Improperly canned foods can cause this food </a:t>
                      </a:r>
                      <a:r>
                        <a:rPr lang="en-US" sz="1100" b="1" i="1" baseline="0" dirty="0" err="1">
                          <a:solidFill>
                            <a:schemeClr val="tx1"/>
                          </a:solidFill>
                        </a:rPr>
                        <a:t>bourne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 illness?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This food </a:t>
                      </a:r>
                      <a:r>
                        <a:rPr lang="en-US" sz="1100" b="1" i="1" baseline="0" dirty="0" err="1">
                          <a:solidFill>
                            <a:schemeClr val="tx1"/>
                          </a:solidFill>
                        </a:rPr>
                        <a:t>bourne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 illness comes from fresh poultry and raw eggs: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Tbsp. = ______ tsp.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c. =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_______ Tbsp.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gal. = ______ qt.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1 stick of butter = ________ c.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1/8 c. = ______ Tbsp.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c. = ______ fluid oz.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qt. = ________ c.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 5 1/3 Tbsp. = ______ c.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two cups do you use to measure 3/4 c.?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What vegetables make up a </a:t>
                      </a:r>
                      <a:r>
                        <a:rPr kumimoji="0" lang="en-US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mirepoix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?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3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3</a:t>
            </a:r>
            <a:endParaRPr lang="en-US" sz="2800" dirty="0"/>
          </a:p>
        </p:txBody>
      </p:sp>
      <p:sp>
        <p:nvSpPr>
          <p:cNvPr id="18434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-Lev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091688"/>
              </p:ext>
            </p:extLst>
          </p:nvPr>
        </p:nvGraphicFramePr>
        <p:xfrm>
          <a:off x="43846" y="641450"/>
          <a:ext cx="905691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Where is the best place to insert a meat thermometer?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the temperature danger zone?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the correct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internal temperature for cooking WHOLE meats, such as seafood, pork, beef veal, or lamb?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What temperature should leftovers be reheated to?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appropriate temperature for cold storage?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Explain FIFO.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Where in the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refrigerator should meat be stored or thawed?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What does “clean” mean?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does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“sanitize” mean?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When creating a work plan, which task would be done first?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Setting table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Sautéing chicken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Steaming veggies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Boiling pasta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This appliance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is used for chopping, mixing, or pureeing foods; little to no liquid required.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What are the three energy providing nutrients?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are the three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non-energy nutrients?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After an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intense workout, how soon should you start refueling your body?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How many foods should be introduced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to a child at a time?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This appliance is used to blend or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puree food in the contain in which it is being prepared.  The motor is above the blade.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Name 4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courses (or categories) of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salads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 True or False:  Exercise is an excellent way to lower fat and cholesterol in the body.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How many grams of fiber are recommended daily?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a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beverage that is great for refueling after a work out or athletic event?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65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1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4</a:t>
            </a:r>
            <a:endParaRPr lang="en-US" sz="2800" dirty="0"/>
          </a:p>
        </p:txBody>
      </p:sp>
      <p:sp>
        <p:nvSpPr>
          <p:cNvPr id="20482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-Lev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953428"/>
              </p:ext>
            </p:extLst>
          </p:nvPr>
        </p:nvGraphicFramePr>
        <p:xfrm>
          <a:off x="43846" y="641450"/>
          <a:ext cx="905691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How many calories per gram do proteins provide?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Name two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foods that could provide protein in a salad.</a:t>
                      </a:r>
                    </a:p>
                    <a:p>
                      <a:endParaRPr lang="en-US" sz="1100" b="1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the function of liquid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in bread?</a:t>
                      </a:r>
                    </a:p>
                    <a:p>
                      <a:endParaRPr lang="en-US" sz="1100" b="1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bone disease caused by lack of calcium?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disease caused by lack of iron?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kinds of snacks are appropriate throughout the day?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If a label says “Juice” it is 100% juice.  T  or F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Give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2 benefits of convenience foods.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Give 3 drawbacks of convenience foods?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How are ingredients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listed on a nutrition label?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What constitutes a main dish salad?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How should soup be stored?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ingredient provides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structure in yeast breads?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function of fat in a pastry?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temperature of water should be used when making pastry?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happens if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pastry dough is over handled?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types of pies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need to be refrigerated?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Give 3 examples of dry cooking methods.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Give 2 examples of moist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cooking methods.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it called when yeast bread has time to rise before baking?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83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5</a:t>
            </a:r>
            <a:endParaRPr lang="en-US" sz="2800" dirty="0"/>
          </a:p>
        </p:txBody>
      </p:sp>
      <p:sp>
        <p:nvSpPr>
          <p:cNvPr id="21506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21540" name="Group 36" title="The Great Race-Lev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053039"/>
              </p:ext>
            </p:extLst>
          </p:nvPr>
        </p:nvGraphicFramePr>
        <p:xfrm>
          <a:off x="43846" y="641449"/>
          <a:ext cx="9056310" cy="6173392"/>
        </p:xfrm>
        <a:graphic>
          <a:graphicData uri="http://schemas.openxmlformats.org/drawingml/2006/table">
            <a:tbl>
              <a:tblPr firstRow="1"/>
              <a:tblGrid>
                <a:gridCol w="1811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Mise en Place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Al Dente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Yield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last meal before participating in an intense sporting event should contain mostly __________.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Name a food source that provide fats in a salad. </a:t>
                      </a: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This type of dough contains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relatively small amounts of fat and sugar.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type of dough has added fat, sugar, and eggs.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food-borne illness is associated with unpasteurized dairy products &amp;/or contaminated water?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is the best way to prevent food-borne illnesses?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Which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mother sauce is white, is made with milk or cream, and is thickened with a roux?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fermentation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mother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sauce would be used to create marinara sauce?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A pie crust that is cooked before filling.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are two classifications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of salad dressings.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Liquid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created by cooking meat, bones, or vegetables. 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ingredient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does yeast feed on?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kills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yeast?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a roux?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a roux used for?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The best place to thaw meat.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84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defTabSz="914318">
              <a:defRPr/>
            </a:pPr>
            <a:r>
              <a:rPr lang="en-US" sz="2800" b="1" dirty="0"/>
              <a:t>LEVEL 6</a:t>
            </a:r>
            <a:endParaRPr lang="en-US" sz="2800" dirty="0"/>
          </a:p>
        </p:txBody>
      </p:sp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22564" name="Group 36" title="The Great Race-Lev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427511"/>
              </p:ext>
            </p:extLst>
          </p:nvPr>
        </p:nvGraphicFramePr>
        <p:xfrm>
          <a:off x="43846" y="641449"/>
          <a:ext cx="9056310" cy="6173392"/>
        </p:xfrm>
        <a:graphic>
          <a:graphicData uri="http://schemas.openxmlformats.org/drawingml/2006/table">
            <a:tbl>
              <a:tblPr firstRow="1"/>
              <a:tblGrid>
                <a:gridCol w="1811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temperature should ground meat be cooked to?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 for foods that contain high amounts of vitamins, minerals and other nutrients, but few calories?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temperature should poultry be cooked to?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A place setting for one on the table is called a ______________?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1/2” cubes are called ___________?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1/4” cubes are called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___________?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Adult onset diabetes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 List one lean cooking method.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When buttering a roll what is the proper procedure?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are the Aesthetic Guidelines?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A </a:t>
                      </a:r>
                      <a:r>
                        <a:rPr kumimoji="0" lang="en-US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batonnet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cut is approximately how big?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Name 3 good            time-management tips for working in the kitchen.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Which mother sauce is brown and is made with stock and veggies?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I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n a salad, what nutrients do fruits and vegetables provide?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What is the order for using flatware?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List two grocery shopping strategies.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ratio of oil to vinegar in a vinaigrette salad dressing?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What are the two categories of soups?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cooking method is great for poultry?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Less tender cuts of meat should be cooked with what cooking method?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155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1562</Words>
  <Application>Microsoft Macintosh PowerPoint</Application>
  <PresentationFormat>On-screen Show (4:3)</PresentationFormat>
  <Paragraphs>155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LEVEL 1</vt:lpstr>
      <vt:lpstr>LEVEL 2</vt:lpstr>
      <vt:lpstr>LEVEL 3</vt:lpstr>
      <vt:lpstr>LEVEL 4</vt:lpstr>
      <vt:lpstr>LEVEL 5</vt:lpstr>
      <vt:lpstr>LEVEL 6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LEVEL 1</dc:title>
  <dc:creator>Windows User</dc:creator>
  <cp:lastModifiedBy>Microsoft Office User</cp:lastModifiedBy>
  <cp:revision>73</cp:revision>
  <cp:lastPrinted>2016-05-20T03:52:02Z</cp:lastPrinted>
  <dcterms:created xsi:type="dcterms:W3CDTF">2011-05-12T20:19:35Z</dcterms:created>
  <dcterms:modified xsi:type="dcterms:W3CDTF">2018-01-04T15:27:41Z</dcterms:modified>
</cp:coreProperties>
</file>