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63" r:id="rId5"/>
    <p:sldId id="259" r:id="rId6"/>
    <p:sldId id="260" r:id="rId7"/>
    <p:sldId id="265" r:id="rId8"/>
    <p:sldId id="261" r:id="rId9"/>
    <p:sldId id="262" r:id="rId10"/>
    <p:sldId id="267" r:id="rId11"/>
    <p:sldId id="266" r:id="rId12"/>
    <p:sldId id="26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0" d="100"/>
          <a:sy n="40" d="100"/>
        </p:scale>
        <p:origin x="-69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C5795D1-1B8E-4AB1-9D21-67CAF2D67135}" type="datetimeFigureOut">
              <a:rPr lang="en-US" smtClean="0"/>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60DCCF-505C-49E0-BAF0-A984B18DB05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5795D1-1B8E-4AB1-9D21-67CAF2D67135}" type="datetimeFigureOut">
              <a:rPr lang="en-US" smtClean="0"/>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60DCCF-505C-49E0-BAF0-A984B18DB05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5795D1-1B8E-4AB1-9D21-67CAF2D67135}" type="datetimeFigureOut">
              <a:rPr lang="en-US" smtClean="0"/>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60DCCF-505C-49E0-BAF0-A984B18DB05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5795D1-1B8E-4AB1-9D21-67CAF2D67135}" type="datetimeFigureOut">
              <a:rPr lang="en-US" smtClean="0"/>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60DCCF-505C-49E0-BAF0-A984B18DB05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5795D1-1B8E-4AB1-9D21-67CAF2D67135}" type="datetimeFigureOut">
              <a:rPr lang="en-US" smtClean="0"/>
              <a:t>9/16/2014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60DCCF-505C-49E0-BAF0-A984B18DB05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5795D1-1B8E-4AB1-9D21-67CAF2D67135}" type="datetimeFigureOut">
              <a:rPr lang="en-US" smtClean="0"/>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60DCCF-505C-49E0-BAF0-A984B18DB05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5795D1-1B8E-4AB1-9D21-67CAF2D67135}" type="datetimeFigureOut">
              <a:rPr lang="en-US" smtClean="0"/>
              <a:t>9/16/2014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60DCCF-505C-49E0-BAF0-A984B18DB05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C5795D1-1B8E-4AB1-9D21-67CAF2D67135}" type="datetimeFigureOut">
              <a:rPr lang="en-US" smtClean="0"/>
              <a:t>9/16/2014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60DCCF-505C-49E0-BAF0-A984B18DB05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5795D1-1B8E-4AB1-9D21-67CAF2D67135}" type="datetimeFigureOut">
              <a:rPr lang="en-US" smtClean="0"/>
              <a:t>9/16/2014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60DCCF-505C-49E0-BAF0-A984B18DB05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5795D1-1B8E-4AB1-9D21-67CAF2D67135}" type="datetimeFigureOut">
              <a:rPr lang="en-US" smtClean="0"/>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60DCCF-505C-49E0-BAF0-A984B18DB05C}" type="slidenum">
              <a:rPr lang="en-US" smtClean="0"/>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5795D1-1B8E-4AB1-9D21-67CAF2D67135}" type="datetimeFigureOut">
              <a:rPr lang="en-US" smtClean="0"/>
              <a:t>9/16/2014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60DCCF-505C-49E0-BAF0-A984B18DB05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7C5795D1-1B8E-4AB1-9D21-67CAF2D67135}" type="datetimeFigureOut">
              <a:rPr lang="en-US" smtClean="0"/>
              <a:t>9/16/2014</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1F60DCCF-505C-49E0-BAF0-A984B18DB05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Small Appliances and Equipment</a:t>
            </a:r>
            <a:endParaRPr lang="en-US" dirty="0"/>
          </a:p>
        </p:txBody>
      </p:sp>
      <p:sp>
        <p:nvSpPr>
          <p:cNvPr id="3" name="Subtitle 2"/>
          <p:cNvSpPr>
            <a:spLocks noGrp="1"/>
          </p:cNvSpPr>
          <p:nvPr>
            <p:ph type="subTitle" idx="1"/>
          </p:nvPr>
        </p:nvSpPr>
        <p:spPr/>
        <p:txBody>
          <a:bodyPr>
            <a:normAutofit fontScale="70000" lnSpcReduction="20000"/>
          </a:bodyPr>
          <a:lstStyle/>
          <a:p>
            <a:pPr>
              <a:spcBef>
                <a:spcPts val="0"/>
              </a:spcBef>
            </a:pPr>
            <a:r>
              <a:rPr lang="en-US" b="1" dirty="0">
                <a:latin typeface="Arial"/>
                <a:ea typeface="Cambria"/>
              </a:rPr>
              <a:t>Objective</a:t>
            </a:r>
            <a:r>
              <a:rPr lang="en-US" b="1" spc="-45" dirty="0">
                <a:latin typeface="Arial"/>
                <a:ea typeface="Cambria"/>
              </a:rPr>
              <a:t> </a:t>
            </a:r>
            <a:r>
              <a:rPr lang="en-US" b="1" dirty="0">
                <a:latin typeface="Arial"/>
                <a:ea typeface="Cambria"/>
              </a:rPr>
              <a:t>3:</a:t>
            </a:r>
            <a:r>
              <a:rPr lang="en-US" b="1" spc="-5" dirty="0">
                <a:latin typeface="Arial"/>
                <a:ea typeface="Cambria"/>
              </a:rPr>
              <a:t> </a:t>
            </a:r>
            <a:r>
              <a:rPr lang="en-US" b="1" dirty="0">
                <a:latin typeface="Arial"/>
                <a:ea typeface="Cambria"/>
              </a:rPr>
              <a:t>Select</a:t>
            </a:r>
            <a:r>
              <a:rPr lang="en-US" b="1" spc="-30" dirty="0">
                <a:latin typeface="Arial"/>
                <a:ea typeface="Cambria"/>
              </a:rPr>
              <a:t> and explain the </a:t>
            </a:r>
            <a:r>
              <a:rPr lang="en-US" b="1" dirty="0">
                <a:latin typeface="Arial"/>
                <a:ea typeface="Cambria"/>
              </a:rPr>
              <a:t>appropriate use and care of</a:t>
            </a:r>
            <a:r>
              <a:rPr lang="en-US" b="1" spc="-50" dirty="0">
                <a:latin typeface="Arial"/>
                <a:ea typeface="Cambria"/>
              </a:rPr>
              <a:t> small appliances and </a:t>
            </a:r>
            <a:r>
              <a:rPr lang="en-US" b="1" dirty="0">
                <a:latin typeface="Arial"/>
                <a:ea typeface="Cambria"/>
              </a:rPr>
              <a:t>equipment for</a:t>
            </a:r>
            <a:r>
              <a:rPr lang="en-US" b="1" spc="-10" dirty="0">
                <a:latin typeface="Arial"/>
                <a:ea typeface="Cambria"/>
              </a:rPr>
              <a:t> </a:t>
            </a:r>
            <a:r>
              <a:rPr lang="en-US" b="1" dirty="0">
                <a:latin typeface="Arial"/>
                <a:ea typeface="Cambria"/>
              </a:rPr>
              <a:t>specific</a:t>
            </a:r>
            <a:r>
              <a:rPr lang="en-US" b="1" spc="-35" dirty="0">
                <a:latin typeface="Arial"/>
                <a:ea typeface="Cambria"/>
              </a:rPr>
              <a:t> </a:t>
            </a:r>
            <a:r>
              <a:rPr lang="en-US" b="1" dirty="0">
                <a:latin typeface="Arial"/>
                <a:ea typeface="Cambria"/>
              </a:rPr>
              <a:t>product</a:t>
            </a:r>
            <a:r>
              <a:rPr lang="en-US" b="1" spc="-35" dirty="0">
                <a:latin typeface="Arial"/>
                <a:ea typeface="Cambria"/>
              </a:rPr>
              <a:t> </a:t>
            </a:r>
            <a:r>
              <a:rPr lang="en-US" b="1" dirty="0">
                <a:latin typeface="Arial"/>
                <a:ea typeface="Cambria"/>
              </a:rPr>
              <a:t>preparation</a:t>
            </a:r>
            <a:r>
              <a:rPr lang="en-US" b="1" spc="-50" dirty="0">
                <a:latin typeface="Arial"/>
                <a:ea typeface="Cambria"/>
              </a:rPr>
              <a:t> </a:t>
            </a:r>
            <a:r>
              <a:rPr lang="en-US" b="1" dirty="0">
                <a:latin typeface="Arial"/>
                <a:ea typeface="Cambria"/>
              </a:rPr>
              <a:t>and</a:t>
            </a:r>
            <a:r>
              <a:rPr lang="en-US" b="1" spc="-15" dirty="0">
                <a:latin typeface="Arial"/>
                <a:ea typeface="Cambria"/>
              </a:rPr>
              <a:t> </a:t>
            </a:r>
            <a:r>
              <a:rPr lang="en-US" b="1" dirty="0">
                <a:latin typeface="Arial"/>
                <a:ea typeface="Cambria"/>
              </a:rPr>
              <a:t>culinary applications. </a:t>
            </a:r>
            <a:endParaRPr lang="en-US" dirty="0">
              <a:effectLst/>
              <a:latin typeface="Arial"/>
              <a:ea typeface="Cambria"/>
            </a:endParaRPr>
          </a:p>
        </p:txBody>
      </p:sp>
    </p:spTree>
    <p:extLst>
      <p:ext uri="{BB962C8B-B14F-4D97-AF65-F5344CB8AC3E}">
        <p14:creationId xmlns:p14="http://schemas.microsoft.com/office/powerpoint/2010/main" val="34308654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Scale</a:t>
            </a:r>
            <a:endParaRPr lang="en-US" dirty="0"/>
          </a:p>
        </p:txBody>
      </p:sp>
      <p:sp>
        <p:nvSpPr>
          <p:cNvPr id="3" name="Content Placeholder 2"/>
          <p:cNvSpPr>
            <a:spLocks noGrp="1"/>
          </p:cNvSpPr>
          <p:nvPr>
            <p:ph idx="1"/>
          </p:nvPr>
        </p:nvSpPr>
        <p:spPr/>
        <p:txBody>
          <a:bodyPr/>
          <a:lstStyle/>
          <a:p>
            <a:r>
              <a:rPr lang="en-US" dirty="0"/>
              <a:t>Because weighted measure (grams, ounces) is much more accurate than volumetric measurements (cups, tablespoons, teaspoons) a scale should be used in recipe preparation whenever possible.  More consistent results will occur with the use of a scale and recipes can be easily scaled to fit any number of servings</a:t>
            </a:r>
            <a:endParaRPr lang="en-US" dirty="0"/>
          </a:p>
        </p:txBody>
      </p:sp>
    </p:spTree>
    <p:extLst>
      <p:ext uri="{BB962C8B-B14F-4D97-AF65-F5344CB8AC3E}">
        <p14:creationId xmlns:p14="http://schemas.microsoft.com/office/powerpoint/2010/main" val="29302977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Digital Scale</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781992" y="876992"/>
            <a:ext cx="3503815" cy="3503815"/>
          </a:xfrm>
        </p:spPr>
      </p:pic>
    </p:spTree>
    <p:extLst>
      <p:ext uri="{BB962C8B-B14F-4D97-AF65-F5344CB8AC3E}">
        <p14:creationId xmlns:p14="http://schemas.microsoft.com/office/powerpoint/2010/main" val="2771047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Baking Scale</a:t>
            </a:r>
            <a:endParaRPr lang="en-US" dirty="0"/>
          </a:p>
        </p:txBody>
      </p:sp>
      <p:sp>
        <p:nvSpPr>
          <p:cNvPr id="3" name="Content Placeholder 2"/>
          <p:cNvSpPr>
            <a:spLocks noGrp="1"/>
          </p:cNvSpPr>
          <p:nvPr>
            <p:ph idx="1"/>
          </p:nvPr>
        </p:nvSpPr>
        <p:spPr/>
        <p:txBody>
          <a:bodyPr/>
          <a:lstStyle/>
          <a:p>
            <a:r>
              <a:rPr lang="en-US" dirty="0"/>
              <a:t>https://www.youtube.com/watch?v=1BEadsFfr2s</a:t>
            </a:r>
          </a:p>
        </p:txBody>
      </p:sp>
    </p:spTree>
    <p:extLst>
      <p:ext uri="{BB962C8B-B14F-4D97-AF65-F5344CB8AC3E}">
        <p14:creationId xmlns:p14="http://schemas.microsoft.com/office/powerpoint/2010/main" val="172238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t>
            </a:r>
            <a:r>
              <a:rPr lang="en-US" b="1" dirty="0"/>
              <a:t>Food processor</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A versatile kitchen appliance that can quickly and easily chop, slice, shred, grind, and puree almost any food. It is different than a blender because you can chop, grind and puree without adding additional liquid. It is also used to make piecrusts, bread and pasta dough. Grains, nuts and meats can be ground with this versatile piece of kitchen equipment</a:t>
            </a:r>
          </a:p>
        </p:txBody>
      </p:sp>
    </p:spTree>
    <p:extLst>
      <p:ext uri="{BB962C8B-B14F-4D97-AF65-F5344CB8AC3E}">
        <p14:creationId xmlns:p14="http://schemas.microsoft.com/office/powerpoint/2010/main" val="20461632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Food Processor</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90800" y="685800"/>
            <a:ext cx="3886200" cy="3886200"/>
          </a:xfrm>
        </p:spPr>
      </p:pic>
    </p:spTree>
    <p:extLst>
      <p:ext uri="{BB962C8B-B14F-4D97-AF65-F5344CB8AC3E}">
        <p14:creationId xmlns:p14="http://schemas.microsoft.com/office/powerpoint/2010/main" val="313981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Food Processor</a:t>
            </a:r>
            <a:endParaRPr lang="en-US" dirty="0"/>
          </a:p>
        </p:txBody>
      </p:sp>
      <p:sp>
        <p:nvSpPr>
          <p:cNvPr id="3" name="Content Placeholder 2"/>
          <p:cNvSpPr>
            <a:spLocks noGrp="1"/>
          </p:cNvSpPr>
          <p:nvPr>
            <p:ph idx="1"/>
          </p:nvPr>
        </p:nvSpPr>
        <p:spPr/>
        <p:txBody>
          <a:bodyPr/>
          <a:lstStyle/>
          <a:p>
            <a:r>
              <a:rPr lang="en-US" dirty="0"/>
              <a:t>https://www.youtube.com/watch?v=iT5QX9rWTFQ</a:t>
            </a:r>
          </a:p>
        </p:txBody>
      </p:sp>
    </p:spTree>
    <p:extLst>
      <p:ext uri="{BB962C8B-B14F-4D97-AF65-F5344CB8AC3E}">
        <p14:creationId xmlns:p14="http://schemas.microsoft.com/office/powerpoint/2010/main" val="42206668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Immersion blender</a:t>
            </a:r>
            <a:r>
              <a:rPr lang="en-US" dirty="0"/>
              <a:t/>
            </a:r>
            <a:br>
              <a:rPr lang="en-US" dirty="0"/>
            </a:br>
            <a:endParaRPr lang="en-US" dirty="0"/>
          </a:p>
        </p:txBody>
      </p:sp>
      <p:sp>
        <p:nvSpPr>
          <p:cNvPr id="3" name="Content Placeholder 2"/>
          <p:cNvSpPr>
            <a:spLocks noGrp="1"/>
          </p:cNvSpPr>
          <p:nvPr>
            <p:ph idx="1"/>
          </p:nvPr>
        </p:nvSpPr>
        <p:spPr/>
        <p:txBody>
          <a:bodyPr/>
          <a:lstStyle/>
          <a:p>
            <a:pPr lvl="0"/>
            <a:r>
              <a:rPr lang="en-US" dirty="0"/>
              <a:t>An immersion blender, or stick blender is a kitchen appliance to blend ingredients or puree food in the container in which they are being prepared. It can quickly and easily chop, grind, and puree almost any food.  Immersion blenders are often used to emulsify salad dressings and pureed sauces and soups.</a:t>
            </a:r>
          </a:p>
          <a:p>
            <a:endParaRPr lang="en-US" dirty="0"/>
          </a:p>
        </p:txBody>
      </p:sp>
    </p:spTree>
    <p:extLst>
      <p:ext uri="{BB962C8B-B14F-4D97-AF65-F5344CB8AC3E}">
        <p14:creationId xmlns:p14="http://schemas.microsoft.com/office/powerpoint/2010/main" val="16467180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Immersion Blender</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05150" y="1200150"/>
            <a:ext cx="2857500" cy="2857500"/>
          </a:xfrm>
        </p:spPr>
      </p:pic>
    </p:spTree>
    <p:extLst>
      <p:ext uri="{BB962C8B-B14F-4D97-AF65-F5344CB8AC3E}">
        <p14:creationId xmlns:p14="http://schemas.microsoft.com/office/powerpoint/2010/main" val="7412787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Immersion Blender</a:t>
            </a:r>
            <a:endParaRPr lang="en-US" dirty="0"/>
          </a:p>
        </p:txBody>
      </p:sp>
      <p:sp>
        <p:nvSpPr>
          <p:cNvPr id="3" name="Content Placeholder 2"/>
          <p:cNvSpPr>
            <a:spLocks noGrp="1"/>
          </p:cNvSpPr>
          <p:nvPr>
            <p:ph idx="1"/>
          </p:nvPr>
        </p:nvSpPr>
        <p:spPr/>
        <p:txBody>
          <a:bodyPr/>
          <a:lstStyle/>
          <a:p>
            <a:r>
              <a:rPr lang="en-US" dirty="0"/>
              <a:t>https://www.youtube.com/watch?v=gw4dqIkgF1o</a:t>
            </a:r>
          </a:p>
        </p:txBody>
      </p:sp>
    </p:spTree>
    <p:extLst>
      <p:ext uri="{BB962C8B-B14F-4D97-AF65-F5344CB8AC3E}">
        <p14:creationId xmlns:p14="http://schemas.microsoft.com/office/powerpoint/2010/main" val="36225784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Internal temp thermometers/calibration</a:t>
            </a:r>
            <a:endParaRPr lang="en-US" dirty="0"/>
          </a:p>
        </p:txBody>
      </p:sp>
      <p:sp>
        <p:nvSpPr>
          <p:cNvPr id="3" name="Content Placeholder 2"/>
          <p:cNvSpPr>
            <a:spLocks noGrp="1"/>
          </p:cNvSpPr>
          <p:nvPr>
            <p:ph idx="1"/>
          </p:nvPr>
        </p:nvSpPr>
        <p:spPr/>
        <p:txBody>
          <a:bodyPr/>
          <a:lstStyle/>
          <a:p>
            <a:r>
              <a:rPr lang="en-US" dirty="0"/>
              <a:t>Insert thermometer into the thickest part of the food without touching bone or fat, when </a:t>
            </a:r>
            <a:r>
              <a:rPr lang="en-US" dirty="0" smtClean="0"/>
              <a:t>checking </a:t>
            </a:r>
            <a:r>
              <a:rPr lang="en-US" dirty="0"/>
              <a:t>the </a:t>
            </a:r>
            <a:r>
              <a:rPr lang="en-US" dirty="0" smtClean="0"/>
              <a:t>temperature</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400" y="3657600"/>
            <a:ext cx="2857500" cy="2857500"/>
          </a:xfrm>
          <a:prstGeom prst="rect">
            <a:avLst/>
          </a:prstGeom>
        </p:spPr>
      </p:pic>
    </p:spTree>
    <p:extLst>
      <p:ext uri="{BB962C8B-B14F-4D97-AF65-F5344CB8AC3E}">
        <p14:creationId xmlns:p14="http://schemas.microsoft.com/office/powerpoint/2010/main" val="5002768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105400"/>
            <a:ext cx="6781800" cy="1066800"/>
          </a:xfrm>
        </p:spPr>
        <p:txBody>
          <a:bodyPr>
            <a:normAutofit/>
          </a:bodyPr>
          <a:lstStyle/>
          <a:p>
            <a:r>
              <a:rPr lang="en-US" sz="4400" dirty="0" smtClean="0"/>
              <a:t>Calibrate meat thermometer</a:t>
            </a:r>
            <a:endParaRPr lang="en-US" sz="44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62300" y="1200150"/>
            <a:ext cx="2743200" cy="2857500"/>
          </a:xfrm>
        </p:spPr>
      </p:pic>
      <p:sp>
        <p:nvSpPr>
          <p:cNvPr id="6" name="TextBox 5"/>
          <p:cNvSpPr txBox="1"/>
          <p:nvPr/>
        </p:nvSpPr>
        <p:spPr>
          <a:xfrm>
            <a:off x="1219200" y="4191000"/>
            <a:ext cx="6723315" cy="1200329"/>
          </a:xfrm>
          <a:prstGeom prst="rect">
            <a:avLst/>
          </a:prstGeom>
          <a:noFill/>
        </p:spPr>
        <p:txBody>
          <a:bodyPr wrap="none" rtlCol="0">
            <a:spAutoFit/>
          </a:bodyPr>
          <a:lstStyle/>
          <a:p>
            <a:r>
              <a:rPr lang="en-US" dirty="0" smtClean="0"/>
              <a:t>Insert thermometer into a glass of ice.  Check temperature</a:t>
            </a:r>
          </a:p>
          <a:p>
            <a:r>
              <a:rPr lang="en-US" dirty="0" smtClean="0"/>
              <a:t>If it is 32*F, then it is OK.  If not, use a wrench to adjust</a:t>
            </a:r>
          </a:p>
          <a:p>
            <a:r>
              <a:rPr lang="en-US" dirty="0" smtClean="0"/>
              <a:t>Screw on the thermometer to 32.  Then you know that it</a:t>
            </a:r>
          </a:p>
          <a:p>
            <a:r>
              <a:rPr lang="en-US" dirty="0" smtClean="0"/>
              <a:t>Is calibrated correctly for measuring </a:t>
            </a:r>
            <a:r>
              <a:rPr lang="en-US" smtClean="0"/>
              <a:t>all foods.</a:t>
            </a:r>
            <a:endParaRPr lang="en-US" dirty="0"/>
          </a:p>
        </p:txBody>
      </p:sp>
    </p:spTree>
    <p:extLst>
      <p:ext uri="{BB962C8B-B14F-4D97-AF65-F5344CB8AC3E}">
        <p14:creationId xmlns:p14="http://schemas.microsoft.com/office/powerpoint/2010/main" val="42157354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435</TotalTime>
  <Words>311</Words>
  <Application>Microsoft Office PowerPoint</Application>
  <PresentationFormat>On-screen Show (4:3)</PresentationFormat>
  <Paragraphs>24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NewsPrint</vt:lpstr>
      <vt:lpstr>Small Appliances and Equipment</vt:lpstr>
      <vt:lpstr> Food processor </vt:lpstr>
      <vt:lpstr>Food Processor</vt:lpstr>
      <vt:lpstr>Food Processor</vt:lpstr>
      <vt:lpstr>Immersion blender </vt:lpstr>
      <vt:lpstr>Immersion Blender</vt:lpstr>
      <vt:lpstr>Immersion Blender</vt:lpstr>
      <vt:lpstr>Internal temp thermometers/calibration</vt:lpstr>
      <vt:lpstr>Calibrate meat thermometer</vt:lpstr>
      <vt:lpstr>Scale</vt:lpstr>
      <vt:lpstr>Digital Scale</vt:lpstr>
      <vt:lpstr>Baking Scale</vt:lpstr>
    </vt:vector>
  </TitlesOfParts>
  <Company>Jordan School District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Small Appliances and Equipment</dc:title>
  <dc:creator>Janet Woodward</dc:creator>
  <cp:lastModifiedBy>Janet Woodward</cp:lastModifiedBy>
  <cp:revision>7</cp:revision>
  <dcterms:created xsi:type="dcterms:W3CDTF">2014-09-12T15:33:14Z</dcterms:created>
  <dcterms:modified xsi:type="dcterms:W3CDTF">2014-09-16T21:25:18Z</dcterms:modified>
</cp:coreProperties>
</file>