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2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1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CAA1D-A8A2-4007-AE9B-121304A2F4B9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8338-54B4-40B6-BCFE-71CFB2203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Garnishing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385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572000" cy="671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00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Crinkle cutter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102855" cy="46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0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63061"/>
            <a:ext cx="4419600" cy="686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27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 Knot Pick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9669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676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Bamboo skewer with dainty loop; perfect for serving hors d'oeuvres and appetizers</a:t>
            </a:r>
          </a:p>
        </p:txBody>
      </p:sp>
    </p:spTree>
    <p:extLst>
      <p:ext uri="{BB962C8B-B14F-4D97-AF65-F5344CB8AC3E}">
        <p14:creationId xmlns:p14="http://schemas.microsoft.com/office/powerpoint/2010/main" val="1977226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Leg Frills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2481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06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 Wraps with ribbon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36385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543550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Lemon wraps are used for keeping seeds out of food and beverages.</a:t>
            </a:r>
          </a:p>
        </p:txBody>
      </p:sp>
    </p:spTree>
    <p:extLst>
      <p:ext uri="{BB962C8B-B14F-4D97-AF65-F5344CB8AC3E}">
        <p14:creationId xmlns:p14="http://schemas.microsoft.com/office/powerpoint/2010/main" val="218079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Samples of Garnishes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2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Swan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7128"/>
            <a:ext cx="3733800" cy="278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352800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40" y="4174002"/>
            <a:ext cx="3398186" cy="254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0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 Curls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590800" cy="260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1981200" cy="297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3191916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7" y="3962400"/>
            <a:ext cx="2627753" cy="259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26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Celery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71796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00538"/>
            <a:ext cx="3156131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9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gar·nish</a:t>
            </a:r>
            <a:endParaRPr lang="en-US" b="1" dirty="0"/>
          </a:p>
          <a:p>
            <a:r>
              <a:rPr lang="en-US" dirty="0"/>
              <a:t>  [</a:t>
            </a:r>
            <a:r>
              <a:rPr lang="en-US" b="1" dirty="0" err="1"/>
              <a:t>gahr</a:t>
            </a:r>
            <a:r>
              <a:rPr lang="en-US" dirty="0" err="1"/>
              <a:t>-nish</a:t>
            </a:r>
            <a:r>
              <a:rPr lang="en-US" dirty="0"/>
              <a:t>]  </a:t>
            </a:r>
          </a:p>
          <a:p>
            <a:r>
              <a:rPr lang="en-US" b="1" i="1" dirty="0"/>
              <a:t>verb (used with </a:t>
            </a:r>
            <a:r>
              <a:rPr lang="en-US" b="1" i="1" dirty="0" smtClean="0"/>
              <a:t>object) 	</a:t>
            </a:r>
            <a:r>
              <a:rPr lang="en-US" dirty="0" smtClean="0"/>
              <a:t>to</a:t>
            </a:r>
            <a:r>
              <a:rPr lang="en-US" dirty="0"/>
              <a:t> provide (a food) with something that adds flavor, decorative color, etc.: </a:t>
            </a:r>
            <a:r>
              <a:rPr lang="en-US" i="1" dirty="0"/>
              <a:t>to garnish boiled </a:t>
            </a:r>
            <a:r>
              <a:rPr lang="en-US" i="1" dirty="0" err="1"/>
              <a:t>potatoeswith</a:t>
            </a:r>
            <a:r>
              <a:rPr lang="en-US" i="1" dirty="0"/>
              <a:t> chopped parsley.</a:t>
            </a:r>
            <a:endParaRPr lang="en-US" dirty="0"/>
          </a:p>
          <a:p>
            <a:r>
              <a:rPr lang="en-US" b="1" i="1" dirty="0" smtClean="0"/>
              <a:t>Noun	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something</a:t>
            </a:r>
            <a:r>
              <a:rPr lang="en-US" dirty="0"/>
              <a:t> placed around or on a food or in a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beverage</a:t>
            </a:r>
            <a:r>
              <a:rPr lang="en-US" dirty="0"/>
              <a:t> to add flavor, decorative color, 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Radishes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267437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50" y="1455420"/>
            <a:ext cx="2710249" cy="250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2428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49" y="4333875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20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Radishes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09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31" y="1524000"/>
            <a:ext cx="3023646" cy="22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65142"/>
            <a:ext cx="3123217" cy="24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00" y="3926785"/>
            <a:ext cx="2833477" cy="21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4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60021"/>
            <a:ext cx="3200891" cy="239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86" y="1232832"/>
            <a:ext cx="2913413" cy="23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225809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44" y="3923280"/>
            <a:ext cx="2084055" cy="278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382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Lemons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6" y="1371600"/>
            <a:ext cx="4699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0894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76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Lemons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667000" cy="307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24" y="1447800"/>
            <a:ext cx="345885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54" y="4267200"/>
            <a:ext cx="2388216" cy="23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41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Melon Baller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6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 Curler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1371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ridged curved edge of this butter curler creates textured balls or scalloped shapes of butter</a:t>
            </a:r>
          </a:p>
        </p:txBody>
      </p:sp>
    </p:spTree>
    <p:extLst>
      <p:ext uri="{BB962C8B-B14F-4D97-AF65-F5344CB8AC3E}">
        <p14:creationId xmlns:p14="http://schemas.microsoft.com/office/powerpoint/2010/main" val="278464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Citrus peeler and stripper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67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V-shaped indentation creates long decorative strips from citrus peels</a:t>
            </a:r>
            <a:endParaRPr lang="en-US" dirty="0"/>
          </a:p>
          <a:p>
            <a:r>
              <a:rPr lang="en-US" b="1" dirty="0"/>
              <a:t>The short flat blade allows for even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cut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676400"/>
            <a:ext cx="5562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Fruit decorating knife "V" shape, large. Used on melons, oranges, lemons, etc. to </a:t>
            </a:r>
            <a:r>
              <a:rPr lang="en-US" sz="2000" dirty="0" smtClean="0"/>
              <a:t>create </a:t>
            </a:r>
            <a:r>
              <a:rPr lang="en-US" sz="2000" dirty="0"/>
              <a:t>"V" shape designs-45 degree angle. </a:t>
            </a:r>
          </a:p>
        </p:txBody>
      </p:sp>
    </p:spTree>
    <p:extLst>
      <p:ext uri="{BB962C8B-B14F-4D97-AF65-F5344CB8AC3E}">
        <p14:creationId xmlns:p14="http://schemas.microsoft.com/office/powerpoint/2010/main" val="37408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slicer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949826" cy="298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147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1"/>
            <a:ext cx="4384149" cy="649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15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curl cutter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072072" cy="45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34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135</Words>
  <Application>Microsoft Office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Garnishing</vt:lpstr>
      <vt:lpstr>Garnishing</vt:lpstr>
      <vt:lpstr>Melon Baller</vt:lpstr>
      <vt:lpstr>Butter Curler</vt:lpstr>
      <vt:lpstr>Citrus peeler and stripper</vt:lpstr>
      <vt:lpstr>V cut</vt:lpstr>
      <vt:lpstr>Spiral slicer</vt:lpstr>
      <vt:lpstr>PowerPoint Presentation</vt:lpstr>
      <vt:lpstr>Twin curl cutter</vt:lpstr>
      <vt:lpstr>PowerPoint Presentation</vt:lpstr>
      <vt:lpstr>Crinkle cutter</vt:lpstr>
      <vt:lpstr>PowerPoint Presentation</vt:lpstr>
      <vt:lpstr>Bamboo Knot Pick</vt:lpstr>
      <vt:lpstr>Chicken Leg Frills</vt:lpstr>
      <vt:lpstr>Lemon Wraps with ribbon</vt:lpstr>
      <vt:lpstr>Samples of Garnishes</vt:lpstr>
      <vt:lpstr>Apple Swan</vt:lpstr>
      <vt:lpstr>Carrot Curls</vt:lpstr>
      <vt:lpstr>Celery</vt:lpstr>
      <vt:lpstr>Radishes</vt:lpstr>
      <vt:lpstr>More Radishes</vt:lpstr>
      <vt:lpstr>Tomato</vt:lpstr>
      <vt:lpstr>Lemons</vt:lpstr>
      <vt:lpstr>More Lemons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Melon Baller</dc:title>
  <dc:creator>Windows User</dc:creator>
  <cp:lastModifiedBy>Laura Schiers</cp:lastModifiedBy>
  <cp:revision>11</cp:revision>
  <dcterms:created xsi:type="dcterms:W3CDTF">2013-10-04T14:40:49Z</dcterms:created>
  <dcterms:modified xsi:type="dcterms:W3CDTF">2013-10-17T21:43:44Z</dcterms:modified>
</cp:coreProperties>
</file>