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2"/>
  </p:sldMasterIdLst>
  <p:notesMasterIdLst>
    <p:notesMasterId r:id="rId21"/>
  </p:notesMasterIdLst>
  <p:handoutMasterIdLst>
    <p:handoutMasterId r:id="rId22"/>
  </p:handoutMasterIdLst>
  <p:sldIdLst>
    <p:sldId id="256" r:id="rId3"/>
    <p:sldId id="273" r:id="rId4"/>
    <p:sldId id="257" r:id="rId5"/>
    <p:sldId id="258" r:id="rId6"/>
    <p:sldId id="259" r:id="rId7"/>
    <p:sldId id="260" r:id="rId8"/>
    <p:sldId id="261" r:id="rId9"/>
    <p:sldId id="262" r:id="rId10"/>
    <p:sldId id="263" r:id="rId11"/>
    <p:sldId id="264" r:id="rId12"/>
    <p:sldId id="265" r:id="rId13"/>
    <p:sldId id="266" r:id="rId14"/>
    <p:sldId id="274" r:id="rId15"/>
    <p:sldId id="270" r:id="rId16"/>
    <p:sldId id="267" r:id="rId17"/>
    <p:sldId id="268" r:id="rId18"/>
    <p:sldId id="271" r:id="rId19"/>
    <p:sldId id="272" r:id="rId20"/>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200">
          <p15:clr>
            <a:srgbClr val="A4A3A4"/>
          </p15:clr>
        </p15:guide>
        <p15:guide id="3" orient="horz" pos="3888">
          <p15:clr>
            <a:srgbClr val="A4A3A4"/>
          </p15:clr>
        </p15:guide>
        <p15:guide id="4" orient="horz" pos="2880">
          <p15:clr>
            <a:srgbClr val="A4A3A4"/>
          </p15:clr>
        </p15:guide>
        <p15:guide id="5" orient="horz" pos="3216">
          <p15:clr>
            <a:srgbClr val="A4A3A4"/>
          </p15:clr>
        </p15:guide>
        <p15:guide id="6" orient="horz" pos="816">
          <p15:clr>
            <a:srgbClr val="A4A3A4"/>
          </p15:clr>
        </p15:guide>
        <p15:guide id="7" orient="horz" pos="175">
          <p15:clr>
            <a:srgbClr val="A4A3A4"/>
          </p15:clr>
        </p15:guide>
        <p15:guide id="8" pos="3839">
          <p15:clr>
            <a:srgbClr val="A4A3A4"/>
          </p15:clr>
        </p15:guide>
        <p15:guide id="9" pos="959">
          <p15:clr>
            <a:srgbClr val="A4A3A4"/>
          </p15:clr>
        </p15:guide>
        <p15:guide id="10" pos="6719">
          <p15:clr>
            <a:srgbClr val="A4A3A4"/>
          </p15:clr>
        </p15:guide>
        <p15:guide id="11" pos="6143">
          <p15:clr>
            <a:srgbClr val="A4A3A4"/>
          </p15:clr>
        </p15:guide>
        <p15:guide id="12" pos="283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6163" autoAdjust="0"/>
  </p:normalViewPr>
  <p:slideViewPr>
    <p:cSldViewPr>
      <p:cViewPr varScale="1">
        <p:scale>
          <a:sx n="48" d="100"/>
          <a:sy n="48" d="100"/>
        </p:scale>
        <p:origin x="48" y="936"/>
      </p:cViewPr>
      <p:guideLst>
        <p:guide orient="horz" pos="2160"/>
        <p:guide orient="horz" pos="1200"/>
        <p:guide orient="horz" pos="3888"/>
        <p:guide orient="horz" pos="2880"/>
        <p:guide orient="horz" pos="3216"/>
        <p:guide orient="horz" pos="816"/>
        <p:guide orient="horz" pos="175"/>
        <p:guide pos="3839"/>
        <p:guide pos="959"/>
        <p:guide pos="6719"/>
        <p:guide pos="6143"/>
        <p:guide pos="2831"/>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76" d="100"/>
          <a:sy n="76" d="100"/>
        </p:scale>
        <p:origin x="253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t>6/22/2015</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t>‹#›</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t>6/22/2015</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t>‹#›</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56" name="line"/>
          <p:cNvGrpSpPr/>
          <p:nvPr/>
        </p:nvGrpSpPr>
        <p:grpSpPr bwMode="invGray">
          <a:xfrm>
            <a:off x="1584896" y="4724400"/>
            <a:ext cx="8631936" cy="64008"/>
            <a:chOff x="-4110038" y="2703513"/>
            <a:chExt cx="17394239" cy="160336"/>
          </a:xfrm>
          <a:solidFill>
            <a:schemeClr val="tx2"/>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3" name="Subtitle 2"/>
          <p:cNvSpPr>
            <a:spLocks noGrp="1"/>
          </p:cNvSpPr>
          <p:nvPr>
            <p:ph type="subTitle" idx="1"/>
          </p:nvPr>
        </p:nvSpPr>
        <p:spPr>
          <a:xfrm>
            <a:off x="1522413" y="5105400"/>
            <a:ext cx="9143999" cy="1066800"/>
          </a:xfrm>
        </p:spPr>
        <p:txBody>
          <a:bodyPr/>
          <a:lstStyle>
            <a:lvl1pPr marL="0" indent="0" algn="l">
              <a:spcBef>
                <a:spcPts val="0"/>
              </a:spcBef>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2" name="Title 1"/>
          <p:cNvSpPr>
            <a:spLocks noGrp="1"/>
          </p:cNvSpPr>
          <p:nvPr>
            <p:ph type="ctrTitle"/>
          </p:nvPr>
        </p:nvSpPr>
        <p:spPr>
          <a:xfrm>
            <a:off x="1522413" y="1905000"/>
            <a:ext cx="9144000" cy="2667000"/>
          </a:xfrm>
        </p:spPr>
        <p:txBody>
          <a:bodyPr>
            <a:noAutofit/>
          </a:bodyPr>
          <a:lstStyle>
            <a:lvl1pPr>
              <a:defRPr sz="5400"/>
            </a:lvl1pPr>
          </a:lstStyle>
          <a:p>
            <a:r>
              <a:rPr lang="en-US" smtClean="0"/>
              <a:t>Click to edit Master title style</a:t>
            </a:r>
            <a:endParaRPr/>
          </a:p>
        </p:txBody>
      </p:sp>
    </p:spTree>
    <p:extLst>
      <p:ext uri="{BB962C8B-B14F-4D97-AF65-F5344CB8AC3E}">
        <p14:creationId xmlns:p14="http://schemas.microsoft.com/office/powerpoint/2010/main" val="2785518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line"/>
          <p:cNvGrpSpPr/>
          <p:nvPr/>
        </p:nvGrpSpPr>
        <p:grpSpPr bwMode="invGray">
          <a:xfrm>
            <a:off x="1522413" y="1514475"/>
            <a:ext cx="10569575" cy="64008"/>
            <a:chOff x="1522413" y="1514475"/>
            <a:chExt cx="10569575" cy="64008"/>
          </a:xfrm>
          <a:solidFill>
            <a:schemeClr val="tx2"/>
          </a:solidFill>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4" name="Date Placeholder 3"/>
          <p:cNvSpPr>
            <a:spLocks noGrp="1"/>
          </p:cNvSpPr>
          <p:nvPr>
            <p:ph type="dt" sz="half" idx="10"/>
          </p:nvPr>
        </p:nvSpPr>
        <p:spPr/>
        <p:txBody>
          <a:bodyPr/>
          <a:lstStyle/>
          <a:p>
            <a:fld id="{9AFE8FB1-0A7A-443E-AAF7-31D4FA1AA312}" type="datetimeFigureOut">
              <a:rPr lang="en-US" smtClean="0"/>
              <a:t>6/22/2015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1"/>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123416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line"/>
          <p:cNvGrpSpPr/>
          <p:nvPr/>
        </p:nvGrpSpPr>
        <p:grpSpPr bwMode="invGray">
          <a:xfrm rot="5400000">
            <a:off x="6864412" y="3472598"/>
            <a:ext cx="6492240" cy="64008"/>
            <a:chOff x="1522413" y="1514475"/>
            <a:chExt cx="10569575" cy="64008"/>
          </a:xfrm>
          <a:solidFill>
            <a:schemeClr val="tx2"/>
          </a:solidFill>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4" name="Date Placeholder 3"/>
          <p:cNvSpPr>
            <a:spLocks noGrp="1"/>
          </p:cNvSpPr>
          <p:nvPr>
            <p:ph type="dt" sz="half" idx="10"/>
          </p:nvPr>
        </p:nvSpPr>
        <p:spPr/>
        <p:txBody>
          <a:bodyPr/>
          <a:lstStyle/>
          <a:p>
            <a:fld id="{9AFE8FB1-0A7A-443E-AAF7-31D4FA1AA312}" type="datetimeFigureOut">
              <a:rPr lang="en-US" smtClean="0"/>
              <a:t>6/22/2015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
        <p:nvSpPr>
          <p:cNvPr id="3" name="Vertical Text Placeholder 2"/>
          <p:cNvSpPr>
            <a:spLocks noGrp="1"/>
          </p:cNvSpPr>
          <p:nvPr>
            <p:ph type="body" orient="vert" idx="1"/>
          </p:nvPr>
        </p:nvSpPr>
        <p:spPr>
          <a:xfrm>
            <a:off x="608012" y="277813"/>
            <a:ext cx="9144001" cy="5898573"/>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Vertical Title 1"/>
          <p:cNvSpPr>
            <a:spLocks noGrp="1"/>
          </p:cNvSpPr>
          <p:nvPr>
            <p:ph type="title" orient="vert"/>
          </p:nvPr>
        </p:nvSpPr>
        <p:spPr>
          <a:xfrm>
            <a:off x="10361612" y="274639"/>
            <a:ext cx="1371600" cy="5901747"/>
          </a:xfrm>
        </p:spPr>
        <p:txBody>
          <a:bodyPr vert="eaVert"/>
          <a:lstStyle/>
          <a:p>
            <a:r>
              <a:rPr lang="en-US" smtClean="0"/>
              <a:t>Click to edit Master title style</a:t>
            </a:r>
            <a:endParaRPr/>
          </a:p>
        </p:txBody>
      </p:sp>
    </p:spTree>
    <p:extLst>
      <p:ext uri="{BB962C8B-B14F-4D97-AF65-F5344CB8AC3E}">
        <p14:creationId xmlns:p14="http://schemas.microsoft.com/office/powerpoint/2010/main" val="1358553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67" name="line"/>
          <p:cNvGrpSpPr/>
          <p:nvPr/>
        </p:nvGrpSpPr>
        <p:grpSpPr bwMode="invGray">
          <a:xfrm>
            <a:off x="1522413" y="1514475"/>
            <a:ext cx="10569575" cy="64008"/>
            <a:chOff x="1522413" y="1514475"/>
            <a:chExt cx="10569575" cy="64008"/>
          </a:xfrm>
          <a:solidFill>
            <a:schemeClr val="tx2"/>
          </a:solidFill>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4" name="Date Placeholder 3"/>
          <p:cNvSpPr>
            <a:spLocks noGrp="1"/>
          </p:cNvSpPr>
          <p:nvPr>
            <p:ph type="dt" sz="half" idx="10"/>
          </p:nvPr>
        </p:nvSpPr>
        <p:spPr/>
        <p:txBody>
          <a:bodyPr/>
          <a:lstStyle/>
          <a:p>
            <a:fld id="{9AFE8FB1-0A7A-443E-AAF7-31D4FA1AA312}" type="datetimeFigureOut">
              <a:rPr lang="en-US" smtClean="0"/>
              <a:t>6/22/2015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1"/>
          <p:cNvSpPr>
            <a:spLocks noGrp="1"/>
          </p:cNvSpPr>
          <p:nvPr>
            <p:ph type="title"/>
          </p:nvPr>
        </p:nvSpPr>
        <p:spPr>
          <a:xfrm>
            <a:off x="1522414" y="274638"/>
            <a:ext cx="9143998" cy="1020762"/>
          </a:xfrm>
        </p:spPr>
        <p:txBody>
          <a:bodyPr/>
          <a:lstStyle/>
          <a:p>
            <a:r>
              <a:rPr lang="en-US" smtClean="0"/>
              <a:t>Click to edit Master title style</a:t>
            </a:r>
            <a:endParaRPr/>
          </a:p>
        </p:txBody>
      </p:sp>
    </p:spTree>
    <p:extLst>
      <p:ext uri="{BB962C8B-B14F-4D97-AF65-F5344CB8AC3E}">
        <p14:creationId xmlns:p14="http://schemas.microsoft.com/office/powerpoint/2010/main" val="3085765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255" name="line"/>
          <p:cNvGrpSpPr/>
          <p:nvPr/>
        </p:nvGrpSpPr>
        <p:grpSpPr bwMode="invGray">
          <a:xfrm>
            <a:off x="1584896" y="4724400"/>
            <a:ext cx="8631936" cy="64008"/>
            <a:chOff x="-4110038" y="2703513"/>
            <a:chExt cx="17394239" cy="160336"/>
          </a:xfrm>
          <a:solidFill>
            <a:schemeClr val="tx2"/>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4" name="Date Placeholder 3"/>
          <p:cNvSpPr>
            <a:spLocks noGrp="1"/>
          </p:cNvSpPr>
          <p:nvPr>
            <p:ph type="dt" sz="half" idx="10"/>
          </p:nvPr>
        </p:nvSpPr>
        <p:spPr/>
        <p:txBody>
          <a:bodyPr/>
          <a:lstStyle/>
          <a:p>
            <a:fld id="{9AFE8FB1-0A7A-443E-AAF7-31D4FA1AA312}" type="datetimeFigureOut">
              <a:rPr lang="en-US" smtClean="0"/>
              <a:t>6/22/2015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
        <p:nvSpPr>
          <p:cNvPr id="3" name="Text Placeholder 2"/>
          <p:cNvSpPr>
            <a:spLocks noGrp="1"/>
          </p:cNvSpPr>
          <p:nvPr>
            <p:ph type="body" idx="1"/>
          </p:nvPr>
        </p:nvSpPr>
        <p:spPr>
          <a:xfrm>
            <a:off x="1522413" y="5102525"/>
            <a:ext cx="9143999" cy="1069675"/>
          </a:xfrm>
        </p:spPr>
        <p:txBody>
          <a:bodyPr anchor="t">
            <a:normAutofit/>
          </a:bodyPr>
          <a:lstStyle>
            <a:lvl1pPr marL="0" indent="0">
              <a:spcBef>
                <a:spcPts val="0"/>
              </a:spcBef>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2" name="Title 1"/>
          <p:cNvSpPr>
            <a:spLocks noGrp="1"/>
          </p:cNvSpPr>
          <p:nvPr>
            <p:ph type="title"/>
          </p:nvPr>
        </p:nvSpPr>
        <p:spPr>
          <a:xfrm>
            <a:off x="1522413" y="1905000"/>
            <a:ext cx="9144000" cy="2667000"/>
          </a:xfrm>
        </p:spPr>
        <p:txBody>
          <a:bodyPr anchor="b">
            <a:noAutofit/>
          </a:bodyPr>
          <a:lstStyle>
            <a:lvl1pPr algn="l">
              <a:defRPr sz="4400" b="0" cap="none" baseline="0"/>
            </a:lvl1pPr>
          </a:lstStyle>
          <a:p>
            <a:r>
              <a:rPr lang="en-US" smtClean="0"/>
              <a:t>Click to edit Master title style</a:t>
            </a:r>
            <a:endParaRPr/>
          </a:p>
        </p:txBody>
      </p:sp>
    </p:spTree>
    <p:extLst>
      <p:ext uri="{BB962C8B-B14F-4D97-AF65-F5344CB8AC3E}">
        <p14:creationId xmlns:p14="http://schemas.microsoft.com/office/powerpoint/2010/main" val="1245632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58" name="line"/>
          <p:cNvGrpSpPr/>
          <p:nvPr/>
        </p:nvGrpSpPr>
        <p:grpSpPr bwMode="invGray">
          <a:xfrm>
            <a:off x="1522413" y="1514475"/>
            <a:ext cx="10569575" cy="64008"/>
            <a:chOff x="1522413" y="1514475"/>
            <a:chExt cx="10569575" cy="64008"/>
          </a:xfrm>
          <a:solidFill>
            <a:schemeClr val="tx2"/>
          </a:solidFill>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5" name="Date Placeholder 4"/>
          <p:cNvSpPr>
            <a:spLocks noGrp="1"/>
          </p:cNvSpPr>
          <p:nvPr>
            <p:ph type="dt" sz="half" idx="10"/>
          </p:nvPr>
        </p:nvSpPr>
        <p:spPr/>
        <p:txBody>
          <a:bodyPr/>
          <a:lstStyle/>
          <a:p>
            <a:fld id="{9AFE8FB1-0A7A-443E-AAF7-31D4FA1AA312}" type="datetimeFigureOut">
              <a:rPr lang="en-US" smtClean="0"/>
              <a:t>6/22/2015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a:p>
        </p:txBody>
      </p:sp>
      <p:sp>
        <p:nvSpPr>
          <p:cNvPr id="4" name="Content Placeholder 3"/>
          <p:cNvSpPr>
            <a:spLocks noGrp="1"/>
          </p:cNvSpPr>
          <p:nvPr>
            <p:ph sz="half" idx="2"/>
          </p:nvPr>
        </p:nvSpPr>
        <p:spPr>
          <a:xfrm>
            <a:off x="6246815" y="1905000"/>
            <a:ext cx="4419598"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3" name="Content Placeholder 2"/>
          <p:cNvSpPr>
            <a:spLocks noGrp="1"/>
          </p:cNvSpPr>
          <p:nvPr>
            <p:ph sz="half" idx="1"/>
          </p:nvPr>
        </p:nvSpPr>
        <p:spPr>
          <a:xfrm>
            <a:off x="1522413" y="1905000"/>
            <a:ext cx="4419599"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1"/>
          <p:cNvSpPr>
            <a:spLocks noGrp="1"/>
          </p:cNvSpPr>
          <p:nvPr>
            <p:ph type="title"/>
          </p:nvPr>
        </p:nvSpPr>
        <p:spPr>
          <a:xfrm>
            <a:off x="1522414" y="274638"/>
            <a:ext cx="9143998" cy="1020762"/>
          </a:xfrm>
        </p:spPr>
        <p:txBody>
          <a:bodyPr/>
          <a:lstStyle/>
          <a:p>
            <a:r>
              <a:rPr lang="en-US" smtClean="0"/>
              <a:t>Click to edit Master title style</a:t>
            </a:r>
            <a:endParaRPr/>
          </a:p>
        </p:txBody>
      </p:sp>
    </p:spTree>
    <p:extLst>
      <p:ext uri="{BB962C8B-B14F-4D97-AF65-F5344CB8AC3E}">
        <p14:creationId xmlns:p14="http://schemas.microsoft.com/office/powerpoint/2010/main" val="296596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60" name="line"/>
          <p:cNvGrpSpPr/>
          <p:nvPr/>
        </p:nvGrpSpPr>
        <p:grpSpPr bwMode="invGray">
          <a:xfrm>
            <a:off x="1522413" y="1514475"/>
            <a:ext cx="10569575" cy="64008"/>
            <a:chOff x="1522413" y="1514475"/>
            <a:chExt cx="10569575" cy="64008"/>
          </a:xfrm>
          <a:solidFill>
            <a:schemeClr val="tx2"/>
          </a:solidFill>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7" name="Date Placeholder 6"/>
          <p:cNvSpPr>
            <a:spLocks noGrp="1"/>
          </p:cNvSpPr>
          <p:nvPr>
            <p:ph type="dt" sz="half" idx="10"/>
          </p:nvPr>
        </p:nvSpPr>
        <p:spPr/>
        <p:txBody>
          <a:bodyPr/>
          <a:lstStyle/>
          <a:p>
            <a:fld id="{9AFE8FB1-0A7A-443E-AAF7-31D4FA1AA312}" type="datetimeFigureOut">
              <a:rPr lang="en-US" smtClean="0"/>
              <a:t>6/22/2015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BA54BD-C84D-46CE-8B72-31BFB26ABA43}" type="slidenum">
              <a:rPr lang="en-US" smtClean="0"/>
              <a:t>‹#›</a:t>
            </a:fld>
            <a:endParaRPr lang="en-US"/>
          </a:p>
        </p:txBody>
      </p:sp>
      <p:sp>
        <p:nvSpPr>
          <p:cNvPr id="6" name="Content Placeholder 5"/>
          <p:cNvSpPr>
            <a:spLocks noGrp="1"/>
          </p:cNvSpPr>
          <p:nvPr>
            <p:ph sz="quarter" idx="4"/>
          </p:nvPr>
        </p:nvSpPr>
        <p:spPr>
          <a:xfrm>
            <a:off x="6249860" y="2819399"/>
            <a:ext cx="4416552"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49860"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2413" y="2819399"/>
            <a:ext cx="4416552"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3" name="Text Placeholder 2"/>
          <p:cNvSpPr>
            <a:spLocks noGrp="1"/>
          </p:cNvSpPr>
          <p:nvPr>
            <p:ph type="body" idx="1"/>
          </p:nvPr>
        </p:nvSpPr>
        <p:spPr>
          <a:xfrm>
            <a:off x="1522413"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 name="Title 1"/>
          <p:cNvSpPr>
            <a:spLocks noGrp="1"/>
          </p:cNvSpPr>
          <p:nvPr>
            <p:ph type="title"/>
          </p:nvPr>
        </p:nvSpPr>
        <p:spPr>
          <a:xfrm>
            <a:off x="1522414" y="274638"/>
            <a:ext cx="9143998" cy="1020762"/>
          </a:xfrm>
        </p:spPr>
        <p:txBody>
          <a:bodyPr/>
          <a:lstStyle>
            <a:lvl1pPr>
              <a:defRPr/>
            </a:lvl1pPr>
          </a:lstStyle>
          <a:p>
            <a:r>
              <a:rPr lang="en-US" smtClean="0"/>
              <a:t>Click to edit Master title style</a:t>
            </a:r>
            <a:endParaRPr/>
          </a:p>
        </p:txBody>
      </p:sp>
    </p:spTree>
    <p:extLst>
      <p:ext uri="{BB962C8B-B14F-4D97-AF65-F5344CB8AC3E}">
        <p14:creationId xmlns:p14="http://schemas.microsoft.com/office/powerpoint/2010/main" val="2307442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6" name="line"/>
          <p:cNvGrpSpPr/>
          <p:nvPr/>
        </p:nvGrpSpPr>
        <p:grpSpPr bwMode="invGray">
          <a:xfrm>
            <a:off x="1522413" y="1514475"/>
            <a:ext cx="10569575" cy="64008"/>
            <a:chOff x="1522413" y="1514475"/>
            <a:chExt cx="10569575" cy="64008"/>
          </a:xfrm>
          <a:solidFill>
            <a:schemeClr val="tx2"/>
          </a:solidFill>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Date Placeholder 2"/>
          <p:cNvSpPr>
            <a:spLocks noGrp="1"/>
          </p:cNvSpPr>
          <p:nvPr>
            <p:ph type="dt" sz="half" idx="10"/>
          </p:nvPr>
        </p:nvSpPr>
        <p:spPr/>
        <p:txBody>
          <a:bodyPr/>
          <a:lstStyle/>
          <a:p>
            <a:fld id="{9AFE8FB1-0A7A-443E-AAF7-31D4FA1AA312}" type="datetimeFigureOut">
              <a:rPr lang="en-US" smtClean="0"/>
              <a:t>6/22/2015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BA54BD-C84D-46CE-8B72-31BFB26ABA43}" type="slidenum">
              <a:rPr lang="en-US" smtClean="0"/>
              <a:t>‹#›</a:t>
            </a:fld>
            <a:endParaRPr lang="en-US"/>
          </a:p>
        </p:txBody>
      </p:sp>
      <p:sp>
        <p:nvSpPr>
          <p:cNvPr id="2" name="Title 1"/>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1295795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E8FB1-0A7A-443E-AAF7-31D4FA1AA312}" type="datetimeFigureOut">
              <a:rPr lang="en-US" smtClean="0"/>
              <a:t>6/22/2015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153498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615" name="frame"/>
          <p:cNvGrpSpPr/>
          <p:nvPr/>
        </p:nvGrpSpPr>
        <p:grpSpPr bwMode="invGray">
          <a:xfrm>
            <a:off x="4417839" y="1630821"/>
            <a:ext cx="6291028" cy="4575885"/>
            <a:chOff x="4417839" y="1630821"/>
            <a:chExt cx="6291028" cy="4575885"/>
          </a:xfrm>
          <a:solidFill>
            <a:schemeClr val="tx2"/>
          </a:solidFill>
        </p:grpSpPr>
        <p:grpSp>
          <p:nvGrpSpPr>
            <p:cNvPr id="616" name="Group 615"/>
            <p:cNvGrpSpPr/>
            <p:nvPr/>
          </p:nvGrpSpPr>
          <p:grpSpPr bwMode="invGray">
            <a:xfrm>
              <a:off x="5414491" y="1630821"/>
              <a:ext cx="5294376" cy="4114800"/>
              <a:chOff x="3310555" y="716546"/>
              <a:chExt cx="5294376" cy="4114800"/>
            </a:xfrm>
            <a:grpFill/>
          </p:grpSpPr>
          <p:grpSp>
            <p:nvGrpSpPr>
              <p:cNvPr id="768" name="Group 767"/>
              <p:cNvGrpSpPr/>
              <p:nvPr/>
            </p:nvGrpSpPr>
            <p:grpSpPr bwMode="invGray">
              <a:xfrm flipH="1">
                <a:off x="3310555" y="737968"/>
                <a:ext cx="5294376" cy="54864"/>
                <a:chOff x="1522413" y="1514475"/>
                <a:chExt cx="10569575" cy="64008"/>
              </a:xfrm>
              <a:grp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9" name="Group 768"/>
              <p:cNvGrpSpPr/>
              <p:nvPr/>
            </p:nvGrpSpPr>
            <p:grpSpPr bwMode="invGray">
              <a:xfrm rot="16200000" flipH="1">
                <a:off x="6492229" y="2755658"/>
                <a:ext cx="4114800" cy="36576"/>
                <a:chOff x="1522413" y="1514475"/>
                <a:chExt cx="10569575" cy="64008"/>
              </a:xfrm>
              <a:grp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7" name="Group 616"/>
            <p:cNvGrpSpPr/>
            <p:nvPr/>
          </p:nvGrpSpPr>
          <p:grpSpPr bwMode="invGray">
            <a:xfrm rot="10800000">
              <a:off x="4417839" y="2091906"/>
              <a:ext cx="5294376" cy="4114800"/>
              <a:chOff x="3310555" y="716546"/>
              <a:chExt cx="5294376" cy="4114800"/>
            </a:xfrm>
            <a:grpFill/>
          </p:grpSpPr>
          <p:grpSp>
            <p:nvGrpSpPr>
              <p:cNvPr id="618" name="Group 617"/>
              <p:cNvGrpSpPr/>
              <p:nvPr/>
            </p:nvGrpSpPr>
            <p:grpSpPr bwMode="invGray">
              <a:xfrm flipH="1">
                <a:off x="3310555" y="737968"/>
                <a:ext cx="5294376" cy="54864"/>
                <a:chOff x="1522413" y="1514475"/>
                <a:chExt cx="10569575" cy="64008"/>
              </a:xfrm>
              <a:grp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9" name="Group 618"/>
              <p:cNvGrpSpPr/>
              <p:nvPr/>
            </p:nvGrpSpPr>
            <p:grpSpPr bwMode="invGray">
              <a:xfrm rot="16200000" flipH="1">
                <a:off x="6492229" y="2755658"/>
                <a:ext cx="4114800" cy="36576"/>
                <a:chOff x="1522413" y="1514475"/>
                <a:chExt cx="10569575" cy="64008"/>
              </a:xfrm>
              <a:grp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5" name="Date Placeholder 4"/>
          <p:cNvSpPr>
            <a:spLocks noGrp="1"/>
          </p:cNvSpPr>
          <p:nvPr>
            <p:ph type="dt" sz="half" idx="10"/>
          </p:nvPr>
        </p:nvSpPr>
        <p:spPr/>
        <p:txBody>
          <a:bodyPr/>
          <a:lstStyle/>
          <a:p>
            <a:fld id="{9AFE8FB1-0A7A-443E-AAF7-31D4FA1AA312}" type="datetimeFigureOut">
              <a:rPr lang="en-US" smtClean="0"/>
              <a:t>6/22/2015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a:p>
        </p:txBody>
      </p:sp>
      <p:sp>
        <p:nvSpPr>
          <p:cNvPr id="3" name="Content Placeholder 2"/>
          <p:cNvSpPr>
            <a:spLocks noGrp="1"/>
          </p:cNvSpPr>
          <p:nvPr>
            <p:ph idx="1"/>
          </p:nvPr>
        </p:nvSpPr>
        <p:spPr>
          <a:xfrm>
            <a:off x="4710022" y="1905000"/>
            <a:ext cx="5669280"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522413" y="3429000"/>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smtClean="0"/>
              <a:t>Click to edit Master title style</a:t>
            </a:r>
            <a:endParaRPr/>
          </a:p>
        </p:txBody>
      </p:sp>
    </p:spTree>
    <p:extLst>
      <p:ext uri="{BB962C8B-B14F-4D97-AF65-F5344CB8AC3E}">
        <p14:creationId xmlns:p14="http://schemas.microsoft.com/office/powerpoint/2010/main" val="1257661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614" name="frame"/>
          <p:cNvGrpSpPr/>
          <p:nvPr/>
        </p:nvGrpSpPr>
        <p:grpSpPr bwMode="invGray">
          <a:xfrm flipH="1">
            <a:off x="1447500" y="1630821"/>
            <a:ext cx="6291028" cy="4575885"/>
            <a:chOff x="4417839" y="1630821"/>
            <a:chExt cx="6291028" cy="4575885"/>
          </a:xfrm>
          <a:solidFill>
            <a:schemeClr val="tx2"/>
          </a:solidFill>
        </p:grpSpPr>
        <p:grpSp>
          <p:nvGrpSpPr>
            <p:cNvPr id="615" name="Group 614"/>
            <p:cNvGrpSpPr/>
            <p:nvPr/>
          </p:nvGrpSpPr>
          <p:grpSpPr bwMode="invGray">
            <a:xfrm>
              <a:off x="5414491" y="1630821"/>
              <a:ext cx="5294376" cy="4114800"/>
              <a:chOff x="3310555" y="716546"/>
              <a:chExt cx="5294376" cy="4114800"/>
            </a:xfrm>
            <a:grpFill/>
          </p:grpSpPr>
          <p:grpSp>
            <p:nvGrpSpPr>
              <p:cNvPr id="767" name="Group 766"/>
              <p:cNvGrpSpPr/>
              <p:nvPr/>
            </p:nvGrpSpPr>
            <p:grpSpPr bwMode="invGray">
              <a:xfrm flipH="1">
                <a:off x="3310555" y="737968"/>
                <a:ext cx="5294376" cy="54864"/>
                <a:chOff x="1522413" y="1514475"/>
                <a:chExt cx="10569575" cy="64008"/>
              </a:xfrm>
              <a:grp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8" name="Group 767"/>
              <p:cNvGrpSpPr/>
              <p:nvPr/>
            </p:nvGrpSpPr>
            <p:grpSpPr bwMode="invGray">
              <a:xfrm rot="16200000" flipH="1">
                <a:off x="6492229" y="2755658"/>
                <a:ext cx="4114800" cy="36576"/>
                <a:chOff x="1522413" y="1514475"/>
                <a:chExt cx="10569575" cy="64008"/>
              </a:xfrm>
              <a:grp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6" name="Group 615"/>
            <p:cNvGrpSpPr/>
            <p:nvPr/>
          </p:nvGrpSpPr>
          <p:grpSpPr bwMode="invGray">
            <a:xfrm rot="10800000">
              <a:off x="4417839" y="2091906"/>
              <a:ext cx="5294376" cy="4114800"/>
              <a:chOff x="3310555" y="716546"/>
              <a:chExt cx="5294376" cy="4114800"/>
            </a:xfrm>
            <a:grpFill/>
          </p:grpSpPr>
          <p:grpSp>
            <p:nvGrpSpPr>
              <p:cNvPr id="617" name="Group 616"/>
              <p:cNvGrpSpPr/>
              <p:nvPr/>
            </p:nvGrpSpPr>
            <p:grpSpPr bwMode="invGray">
              <a:xfrm flipH="1">
                <a:off x="3310555" y="737968"/>
                <a:ext cx="5294376" cy="54864"/>
                <a:chOff x="1522413" y="1514475"/>
                <a:chExt cx="10569575" cy="64008"/>
              </a:xfrm>
              <a:grp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8" name="Group 617"/>
              <p:cNvGrpSpPr/>
              <p:nvPr/>
            </p:nvGrpSpPr>
            <p:grpSpPr bwMode="invGray">
              <a:xfrm rot="16200000" flipH="1">
                <a:off x="6492229" y="2755658"/>
                <a:ext cx="4114800" cy="36576"/>
                <a:chOff x="1522413" y="1514475"/>
                <a:chExt cx="10569575" cy="64008"/>
              </a:xfrm>
              <a:grp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5" name="Date Placeholder 4"/>
          <p:cNvSpPr>
            <a:spLocks noGrp="1"/>
          </p:cNvSpPr>
          <p:nvPr>
            <p:ph type="dt" sz="half" idx="10"/>
          </p:nvPr>
        </p:nvSpPr>
        <p:spPr/>
        <p:txBody>
          <a:bodyPr/>
          <a:lstStyle/>
          <a:p>
            <a:fld id="{9AFE8FB1-0A7A-443E-AAF7-31D4FA1AA312}" type="datetimeFigureOut">
              <a:rPr lang="en-US" smtClean="0"/>
              <a:t>6/22/2015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a:p>
        </p:txBody>
      </p:sp>
      <p:sp>
        <p:nvSpPr>
          <p:cNvPr id="3" name="Picture Placeholder 2"/>
          <p:cNvSpPr>
            <a:spLocks noGrp="1"/>
          </p:cNvSpPr>
          <p:nvPr>
            <p:ph type="pic" idx="1"/>
          </p:nvPr>
        </p:nvSpPr>
        <p:spPr>
          <a:xfrm>
            <a:off x="1745838" y="1884311"/>
            <a:ext cx="5669280"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905959" y="3411748"/>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smtClean="0"/>
              <a:t>Click to edit Master title style</a:t>
            </a:r>
            <a:endParaRPr/>
          </a:p>
        </p:txBody>
      </p:sp>
    </p:spTree>
    <p:extLst>
      <p:ext uri="{BB962C8B-B14F-4D97-AF65-F5344CB8AC3E}">
        <p14:creationId xmlns:p14="http://schemas.microsoft.com/office/powerpoint/2010/main" val="220549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3">
        <a:schemeClr val="bg2"/>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000">
                <a:solidFill>
                  <a:schemeClr val="bg1"/>
                </a:solidFill>
              </a:defRPr>
            </a:lvl1pPr>
          </a:lstStyle>
          <a:p>
            <a:fld id="{9AFE8FB1-0A7A-443E-AAF7-31D4FA1AA312}" type="datetimeFigureOut">
              <a:rPr lang="en-US" smtClean="0"/>
              <a:pPr/>
              <a:t>6/22/2015</a:t>
            </a:fld>
            <a:endParaRPr lang="en-US"/>
          </a:p>
        </p:txBody>
      </p:sp>
      <p:sp>
        <p:nvSpPr>
          <p:cNvPr id="5" name="Footer Placeholder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000">
                <a:solidFill>
                  <a:schemeClr val="bg1"/>
                </a:solidFill>
              </a:defRPr>
            </a:lvl1pPr>
          </a:lstStyle>
          <a:p>
            <a:endParaRPr lang="en-US"/>
          </a:p>
        </p:txBody>
      </p:sp>
      <p:sp>
        <p:nvSpPr>
          <p:cNvPr id="6" name="Slide Number Placeholder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000">
                <a:solidFill>
                  <a:schemeClr val="bg1"/>
                </a:solidFill>
              </a:defRPr>
            </a:lvl1pPr>
          </a:lstStyle>
          <a:p>
            <a:fld id="{25BA54BD-C84D-46CE-8B72-31BFB26ABA43}" type="slidenum">
              <a:rPr lang="en-US" smtClean="0"/>
              <a:pPr/>
              <a:t>‹#›</a:t>
            </a:fld>
            <a:endParaRPr lang="en-US"/>
          </a:p>
        </p:txBody>
      </p:sp>
      <p:sp>
        <p:nvSpPr>
          <p:cNvPr id="3" name="Text Placeholder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Placeholder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r>
              <a:rPr lang="en-US" smtClean="0"/>
              <a:t>Click to edit Master title style</a:t>
            </a:r>
            <a:endParaRPr/>
          </a:p>
        </p:txBody>
      </p:sp>
    </p:spTree>
    <p:extLst>
      <p:ext uri="{BB962C8B-B14F-4D97-AF65-F5344CB8AC3E}">
        <p14:creationId xmlns:p14="http://schemas.microsoft.com/office/powerpoint/2010/main" val="29647144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200" kern="1200">
          <a:solidFill>
            <a:schemeClr val="bg1"/>
          </a:solidFill>
          <a:latin typeface="+mj-lt"/>
          <a:ea typeface="+mj-ea"/>
          <a:cs typeface="+mj-cs"/>
        </a:defRPr>
      </a:lvl1pPr>
    </p:titleStyle>
    <p:bodyStyle>
      <a:lvl1pPr marL="274320" indent="-274320" algn="l" defTabSz="914400" rtl="0" eaLnBrk="1" latinLnBrk="0" hangingPunct="1">
        <a:lnSpc>
          <a:spcPct val="90000"/>
        </a:lnSpc>
        <a:spcBef>
          <a:spcPts val="1800"/>
        </a:spcBef>
        <a:buClr>
          <a:schemeClr val="tx2"/>
        </a:buClr>
        <a:buSzPct val="80000"/>
        <a:buFont typeface="Wingdings 3" panose="05040102010807070707" pitchFamily="18" charset="2"/>
        <a:buChar char="u"/>
        <a:defRPr sz="2400" kern="1200">
          <a:solidFill>
            <a:schemeClr val="bg1"/>
          </a:solidFill>
          <a:latin typeface="+mn-lt"/>
          <a:ea typeface="+mn-ea"/>
          <a:cs typeface="+mn-cs"/>
        </a:defRPr>
      </a:lvl1pPr>
      <a:lvl2pPr marL="576072" indent="-274320" algn="l" defTabSz="914400" rtl="0" eaLnBrk="1" latinLnBrk="0" hangingPunct="1">
        <a:lnSpc>
          <a:spcPct val="90000"/>
        </a:lnSpc>
        <a:spcBef>
          <a:spcPts val="600"/>
        </a:spcBef>
        <a:buClr>
          <a:schemeClr val="tx2"/>
        </a:buClr>
        <a:buSzPct val="100000"/>
        <a:buFont typeface="Wingdings 3" panose="05040102010807070707" pitchFamily="18" charset="2"/>
        <a:buChar char="u"/>
        <a:defRPr sz="2000" kern="1200">
          <a:solidFill>
            <a:schemeClr val="bg1"/>
          </a:solidFill>
          <a:latin typeface="+mn-lt"/>
          <a:ea typeface="+mn-ea"/>
          <a:cs typeface="+mn-cs"/>
        </a:defRPr>
      </a:lvl2pPr>
      <a:lvl3pPr marL="804672" indent="-228600" algn="l" defTabSz="914400" rtl="0" eaLnBrk="1" latinLnBrk="0" hangingPunct="1">
        <a:lnSpc>
          <a:spcPct val="90000"/>
        </a:lnSpc>
        <a:spcBef>
          <a:spcPts val="600"/>
        </a:spcBef>
        <a:buClr>
          <a:schemeClr val="tx2"/>
        </a:buClr>
        <a:buSzPct val="80000"/>
        <a:buFont typeface="Wingdings 3" panose="05040102010807070707" pitchFamily="18" charset="2"/>
        <a:buChar char="u"/>
        <a:defRPr sz="1800" kern="1200">
          <a:solidFill>
            <a:schemeClr val="bg1"/>
          </a:solidFill>
          <a:latin typeface="+mn-lt"/>
          <a:ea typeface="+mn-ea"/>
          <a:cs typeface="+mn-cs"/>
        </a:defRPr>
      </a:lvl3pPr>
      <a:lvl4pPr marL="1033272" indent="-228600" algn="l" defTabSz="914400" rtl="0" eaLnBrk="1" latinLnBrk="0" hangingPunct="1">
        <a:lnSpc>
          <a:spcPct val="90000"/>
        </a:lnSpc>
        <a:spcBef>
          <a:spcPts val="600"/>
        </a:spcBef>
        <a:buClr>
          <a:schemeClr val="tx2"/>
        </a:buClr>
        <a:buSzPct val="100000"/>
        <a:buFont typeface="Wingdings 3" panose="05040102010807070707" pitchFamily="18" charset="2"/>
        <a:buChar char="u"/>
        <a:defRPr sz="1600" kern="1200">
          <a:solidFill>
            <a:schemeClr val="bg1"/>
          </a:solidFill>
          <a:latin typeface="+mn-lt"/>
          <a:ea typeface="+mn-ea"/>
          <a:cs typeface="+mn-cs"/>
        </a:defRPr>
      </a:lvl4pPr>
      <a:lvl5pPr marL="1261872" indent="-228600" algn="l" defTabSz="914400" rtl="0" eaLnBrk="1" latinLnBrk="0" hangingPunct="1">
        <a:lnSpc>
          <a:spcPct val="90000"/>
        </a:lnSpc>
        <a:spcBef>
          <a:spcPts val="600"/>
        </a:spcBef>
        <a:buClr>
          <a:schemeClr val="tx2"/>
        </a:buClr>
        <a:buSzPct val="100000"/>
        <a:buFont typeface="Wingdings 3" panose="05040102010807070707" pitchFamily="18" charset="2"/>
        <a:buChar char="u"/>
        <a:defRPr sz="1600" kern="1200">
          <a:solidFill>
            <a:schemeClr val="bg1"/>
          </a:solidFill>
          <a:latin typeface="+mn-lt"/>
          <a:ea typeface="+mn-ea"/>
          <a:cs typeface="+mn-cs"/>
        </a:defRPr>
      </a:lvl5pPr>
      <a:lvl6pPr marL="1490472" indent="-228600" algn="l" defTabSz="914400" rtl="0" eaLnBrk="1" latinLnBrk="0" hangingPunct="1">
        <a:lnSpc>
          <a:spcPct val="90000"/>
        </a:lnSpc>
        <a:spcBef>
          <a:spcPts val="600"/>
        </a:spcBef>
        <a:buClr>
          <a:schemeClr val="tx2"/>
        </a:buClr>
        <a:buSzPct val="100000"/>
        <a:buFont typeface="Wingdings 3" panose="05040102010807070707" pitchFamily="18" charset="2"/>
        <a:buChar char="u"/>
        <a:defRPr sz="1600" kern="1200">
          <a:solidFill>
            <a:schemeClr val="bg1"/>
          </a:solidFill>
          <a:latin typeface="+mn-lt"/>
          <a:ea typeface="+mn-ea"/>
          <a:cs typeface="+mn-cs"/>
        </a:defRPr>
      </a:lvl6pPr>
      <a:lvl7pPr marL="1719072" indent="-228600" algn="l" defTabSz="914400" rtl="0" eaLnBrk="1" latinLnBrk="0" hangingPunct="1">
        <a:lnSpc>
          <a:spcPct val="90000"/>
        </a:lnSpc>
        <a:spcBef>
          <a:spcPts val="600"/>
        </a:spcBef>
        <a:buClr>
          <a:schemeClr val="tx2"/>
        </a:buClr>
        <a:buSzPct val="80000"/>
        <a:buFont typeface="Wingdings 3" panose="05040102010807070707" pitchFamily="18" charset="2"/>
        <a:buChar char="u"/>
        <a:defRPr sz="1600" kern="1200">
          <a:solidFill>
            <a:schemeClr val="bg1"/>
          </a:solidFill>
          <a:latin typeface="+mn-lt"/>
          <a:ea typeface="+mn-ea"/>
          <a:cs typeface="+mn-cs"/>
        </a:defRPr>
      </a:lvl7pPr>
      <a:lvl8pPr marL="1947672" indent="-228600" algn="l" defTabSz="914400" rtl="0" eaLnBrk="1" latinLnBrk="0" hangingPunct="1">
        <a:lnSpc>
          <a:spcPct val="90000"/>
        </a:lnSpc>
        <a:spcBef>
          <a:spcPts val="600"/>
        </a:spcBef>
        <a:buClr>
          <a:schemeClr val="tx2"/>
        </a:buClr>
        <a:buSzPct val="100000"/>
        <a:buFont typeface="Wingdings 3" panose="05040102010807070707" pitchFamily="18" charset="2"/>
        <a:buChar char="u"/>
        <a:defRPr sz="1600" kern="1200">
          <a:solidFill>
            <a:schemeClr val="bg1"/>
          </a:solidFill>
          <a:latin typeface="+mn-lt"/>
          <a:ea typeface="+mn-ea"/>
          <a:cs typeface="+mn-cs"/>
        </a:defRPr>
      </a:lvl8pPr>
      <a:lvl9pPr marL="2176272" indent="-228600" algn="l" defTabSz="914400" rtl="0" eaLnBrk="1" latinLnBrk="0" hangingPunct="1">
        <a:lnSpc>
          <a:spcPct val="90000"/>
        </a:lnSpc>
        <a:spcBef>
          <a:spcPts val="600"/>
        </a:spcBef>
        <a:buClr>
          <a:schemeClr val="tx2"/>
        </a:buClr>
        <a:buSzPct val="80000"/>
        <a:buFont typeface="Wingdings 3" panose="05040102010807070707" pitchFamily="18" charset="2"/>
        <a:buChar char="u"/>
        <a:defRPr sz="1600" kern="1200">
          <a:solidFill>
            <a:schemeClr val="bg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751013" y="5105400"/>
            <a:ext cx="8686799" cy="1066800"/>
          </a:xfrm>
        </p:spPr>
        <p:txBody>
          <a:bodyPr>
            <a:normAutofit/>
          </a:bodyPr>
          <a:lstStyle/>
          <a:p>
            <a:pPr algn="ctr"/>
            <a:r>
              <a:rPr lang="en-US" sz="3000" b="1" dirty="0" smtClean="0"/>
              <a:t>How to Progress from Childhood to Adulthood</a:t>
            </a:r>
            <a:endParaRPr lang="en-US" sz="3000" b="1" dirty="0"/>
          </a:p>
        </p:txBody>
      </p:sp>
      <p:sp>
        <p:nvSpPr>
          <p:cNvPr id="4" name="Title 3"/>
          <p:cNvSpPr>
            <a:spLocks noGrp="1"/>
          </p:cNvSpPr>
          <p:nvPr>
            <p:ph type="ctrTitle"/>
          </p:nvPr>
        </p:nvSpPr>
        <p:spPr>
          <a:xfrm>
            <a:off x="1408113" y="3581400"/>
            <a:ext cx="9372599" cy="1066800"/>
          </a:xfrm>
        </p:spPr>
        <p:txBody>
          <a:bodyPr/>
          <a:lstStyle/>
          <a:p>
            <a:pPr algn="ctr"/>
            <a:r>
              <a:rPr lang="en-US" sz="7000" b="1" dirty="0" smtClean="0"/>
              <a:t>Developmental Tasks</a:t>
            </a:r>
            <a:endParaRPr lang="en-US" sz="7000" b="1" dirty="0"/>
          </a:p>
        </p:txBody>
      </p:sp>
      <p:pic>
        <p:nvPicPr>
          <p:cNvPr id="1026" name="Picture 2" descr="Image result for r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 y="0"/>
            <a:ext cx="12190413" cy="3334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5311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274638"/>
            <a:ext cx="9143998" cy="1325562"/>
          </a:xfrm>
        </p:spPr>
        <p:txBody>
          <a:bodyPr>
            <a:noAutofit/>
          </a:bodyPr>
          <a:lstStyle/>
          <a:p>
            <a:pPr algn="ctr"/>
            <a:r>
              <a:rPr lang="en-US" sz="9000" b="1" dirty="0" smtClean="0"/>
              <a:t>TASK 8</a:t>
            </a:r>
            <a:endParaRPr lang="en-US" sz="9000" b="1" dirty="0"/>
          </a:p>
        </p:txBody>
      </p:sp>
      <p:sp>
        <p:nvSpPr>
          <p:cNvPr id="3" name="Title 1"/>
          <p:cNvSpPr txBox="1">
            <a:spLocks/>
          </p:cNvSpPr>
          <p:nvPr/>
        </p:nvSpPr>
        <p:spPr>
          <a:xfrm>
            <a:off x="188912" y="1646238"/>
            <a:ext cx="11811000" cy="79216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bg1"/>
                </a:solidFill>
                <a:latin typeface="+mj-lt"/>
                <a:ea typeface="+mj-ea"/>
                <a:cs typeface="+mj-cs"/>
              </a:defRPr>
            </a:lvl1pPr>
          </a:lstStyle>
          <a:p>
            <a:pPr algn="ctr"/>
            <a:r>
              <a:rPr lang="en-US" sz="5000" b="1" dirty="0" smtClean="0"/>
              <a:t>Adopt socially </a:t>
            </a:r>
            <a:r>
              <a:rPr lang="en-US" sz="5000" b="1" u="sng" dirty="0" smtClean="0"/>
              <a:t>responsible behavior</a:t>
            </a:r>
            <a:r>
              <a:rPr lang="en-US" sz="5000" b="1" dirty="0" smtClean="0"/>
              <a:t>.  </a:t>
            </a:r>
            <a:endParaRPr lang="en-US" sz="5000" b="1" dirty="0"/>
          </a:p>
        </p:txBody>
      </p:sp>
      <p:pic>
        <p:nvPicPr>
          <p:cNvPr id="9218" name="Picture 2" descr="http://www.carolinaparent.com/images/articleimages/teen-volunte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4013" y="2492376"/>
            <a:ext cx="6400799" cy="4165599"/>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8733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2414" y="1524000"/>
            <a:ext cx="9144000" cy="5105400"/>
          </a:xfrm>
        </p:spPr>
        <p:txBody>
          <a:bodyPr>
            <a:normAutofit lnSpcReduction="10000"/>
          </a:bodyPr>
          <a:lstStyle/>
          <a:p>
            <a:pPr>
              <a:lnSpc>
                <a:spcPct val="150000"/>
              </a:lnSpc>
              <a:buFont typeface="Arial" panose="020B0604020202020204" pitchFamily="34" charset="0"/>
              <a:buChar char="•"/>
            </a:pPr>
            <a:r>
              <a:rPr lang="en-US" sz="5000" b="1" dirty="0" smtClean="0"/>
              <a:t>Who am I?</a:t>
            </a:r>
          </a:p>
          <a:p>
            <a:pPr>
              <a:lnSpc>
                <a:spcPct val="150000"/>
              </a:lnSpc>
              <a:buFont typeface="Arial" panose="020B0604020202020204" pitchFamily="34" charset="0"/>
              <a:buChar char="•"/>
            </a:pPr>
            <a:r>
              <a:rPr lang="en-US" sz="5000" b="1" dirty="0" smtClean="0"/>
              <a:t>How do I relate to others?</a:t>
            </a:r>
          </a:p>
          <a:p>
            <a:pPr>
              <a:lnSpc>
                <a:spcPct val="150000"/>
              </a:lnSpc>
              <a:buFont typeface="Arial" panose="020B0604020202020204" pitchFamily="34" charset="0"/>
              <a:buChar char="•"/>
            </a:pPr>
            <a:r>
              <a:rPr lang="en-US" sz="5000" b="1" dirty="0" smtClean="0"/>
              <a:t>What can I do or become?</a:t>
            </a:r>
          </a:p>
          <a:p>
            <a:pPr>
              <a:lnSpc>
                <a:spcPct val="150000"/>
              </a:lnSpc>
              <a:buFont typeface="Arial" panose="020B0604020202020204" pitchFamily="34" charset="0"/>
              <a:buChar char="•"/>
            </a:pPr>
            <a:r>
              <a:rPr lang="en-US" sz="5000" b="1" dirty="0" smtClean="0"/>
              <a:t>What do I value?</a:t>
            </a:r>
            <a:endParaRPr lang="en-US" sz="5000" b="1" dirty="0"/>
          </a:p>
        </p:txBody>
      </p:sp>
      <p:sp>
        <p:nvSpPr>
          <p:cNvPr id="3" name="Title 2"/>
          <p:cNvSpPr>
            <a:spLocks noGrp="1"/>
          </p:cNvSpPr>
          <p:nvPr>
            <p:ph type="title"/>
          </p:nvPr>
        </p:nvSpPr>
        <p:spPr>
          <a:xfrm>
            <a:off x="189706" y="274638"/>
            <a:ext cx="11809412" cy="1020762"/>
          </a:xfrm>
        </p:spPr>
        <p:txBody>
          <a:bodyPr>
            <a:noAutofit/>
          </a:bodyPr>
          <a:lstStyle/>
          <a:p>
            <a:pPr algn="ctr"/>
            <a:r>
              <a:rPr lang="en-US" sz="5000" b="1" dirty="0" smtClean="0"/>
              <a:t>The teenage years are to figure out:</a:t>
            </a:r>
            <a:endParaRPr lang="en-US" sz="5000" b="1" dirty="0"/>
          </a:p>
        </p:txBody>
      </p:sp>
    </p:spTree>
    <p:extLst>
      <p:ext uri="{BB962C8B-B14F-4D97-AF65-F5344CB8AC3E}">
        <p14:creationId xmlns:p14="http://schemas.microsoft.com/office/powerpoint/2010/main" val="3406345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22413" y="76200"/>
            <a:ext cx="9143998" cy="1325562"/>
          </a:xfrm>
          <a:prstGeom prst="rect">
            <a:avLst/>
          </a:prstGeom>
        </p:spPr>
        <p:txBody>
          <a:bodyPr>
            <a:noAutofit/>
          </a:bodyPr>
          <a:lstStyle>
            <a:lvl1pPr algn="l" defTabSz="914400" rtl="0" eaLnBrk="1" latinLnBrk="0" hangingPunct="1">
              <a:lnSpc>
                <a:spcPct val="90000"/>
              </a:lnSpc>
              <a:spcBef>
                <a:spcPct val="0"/>
              </a:spcBef>
              <a:buNone/>
              <a:defRPr sz="3200" kern="1200">
                <a:solidFill>
                  <a:schemeClr val="bg1"/>
                </a:solidFill>
                <a:latin typeface="+mj-lt"/>
                <a:ea typeface="+mj-ea"/>
                <a:cs typeface="+mj-cs"/>
              </a:defRPr>
            </a:lvl1pPr>
          </a:lstStyle>
          <a:p>
            <a:pPr algn="ctr"/>
            <a:r>
              <a:rPr lang="en-US" sz="9000" b="1" dirty="0" smtClean="0"/>
              <a:t>Where are YOU on the road?</a:t>
            </a:r>
            <a:endParaRPr lang="en-US" sz="9000" b="1" dirty="0"/>
          </a:p>
        </p:txBody>
      </p:sp>
      <p:pic>
        <p:nvPicPr>
          <p:cNvPr id="10246" name="Picture 6" descr="http://www.carsmoveus.com/wp-content/uploads/2011/07/winding_road_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3321" y="2592312"/>
            <a:ext cx="6022182" cy="4016795"/>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9500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06" y="381000"/>
            <a:ext cx="12114213" cy="990600"/>
          </a:xfrm>
        </p:spPr>
        <p:txBody>
          <a:bodyPr>
            <a:noAutofit/>
          </a:bodyPr>
          <a:lstStyle/>
          <a:p>
            <a:pPr algn="ctr"/>
            <a:r>
              <a:rPr lang="en-US" sz="6000" b="1" dirty="0" smtClean="0"/>
              <a:t>What Are “Roadblocks”?</a:t>
            </a:r>
            <a:endParaRPr lang="en-US" sz="6000" b="1" dirty="0"/>
          </a:p>
        </p:txBody>
      </p:sp>
      <p:sp>
        <p:nvSpPr>
          <p:cNvPr id="3" name="Title 1"/>
          <p:cNvSpPr txBox="1">
            <a:spLocks/>
          </p:cNvSpPr>
          <p:nvPr/>
        </p:nvSpPr>
        <p:spPr>
          <a:xfrm>
            <a:off x="37306" y="1447800"/>
            <a:ext cx="12114213" cy="13716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bg1"/>
                </a:solidFill>
                <a:latin typeface="+mj-lt"/>
                <a:ea typeface="+mj-ea"/>
                <a:cs typeface="+mj-cs"/>
              </a:defRPr>
            </a:lvl1pPr>
          </a:lstStyle>
          <a:p>
            <a:pPr algn="ctr"/>
            <a:r>
              <a:rPr lang="en-US" sz="4200" b="1" u="sng" dirty="0" smtClean="0"/>
              <a:t>Obstacles</a:t>
            </a:r>
            <a:r>
              <a:rPr lang="en-US" sz="4200" b="1" dirty="0" smtClean="0"/>
              <a:t> </a:t>
            </a:r>
            <a:r>
              <a:rPr lang="en-US" sz="4200" b="1" dirty="0"/>
              <a:t>that come into our path that stop or </a:t>
            </a:r>
            <a:r>
              <a:rPr lang="en-US" sz="4200" b="1" u="sng" dirty="0"/>
              <a:t>interrupt</a:t>
            </a:r>
            <a:r>
              <a:rPr lang="en-US" sz="4200" b="1" dirty="0"/>
              <a:t> our progress down the road of life.</a:t>
            </a:r>
            <a:endParaRPr lang="en-US" sz="4200" b="1" dirty="0"/>
          </a:p>
        </p:txBody>
      </p:sp>
      <p:pic>
        <p:nvPicPr>
          <p:cNvPr id="5" name="Picture 2" descr="http://tracetv.tv/blog/wp-content/uploads/RockInRoa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0762" y="2905125"/>
            <a:ext cx="5067300" cy="3800475"/>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6630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3506" y="152400"/>
            <a:ext cx="11961812" cy="5943600"/>
          </a:xfrm>
          <a:prstGeom prst="rect">
            <a:avLst/>
          </a:prstGeom>
        </p:spPr>
        <p:txBody>
          <a:bodyPr>
            <a:noAutofit/>
          </a:bodyPr>
          <a:lstStyle>
            <a:lvl1pPr algn="l" defTabSz="914400" rtl="0" eaLnBrk="1" latinLnBrk="0" hangingPunct="1">
              <a:lnSpc>
                <a:spcPct val="90000"/>
              </a:lnSpc>
              <a:spcBef>
                <a:spcPct val="0"/>
              </a:spcBef>
              <a:buNone/>
              <a:defRPr sz="3200" kern="1200">
                <a:solidFill>
                  <a:schemeClr val="bg1"/>
                </a:solidFill>
                <a:latin typeface="+mj-lt"/>
                <a:ea typeface="+mj-ea"/>
                <a:cs typeface="+mj-cs"/>
              </a:defRPr>
            </a:lvl1pPr>
          </a:lstStyle>
          <a:p>
            <a:pPr algn="ctr"/>
            <a:r>
              <a:rPr lang="en-US" sz="6000" b="1" dirty="0" smtClean="0"/>
              <a:t>“Roadblocks” are created by:</a:t>
            </a:r>
          </a:p>
          <a:p>
            <a:endParaRPr lang="en-US" sz="3000" b="1" dirty="0" smtClean="0"/>
          </a:p>
          <a:p>
            <a:pPr marL="914400" indent="-914400">
              <a:lnSpc>
                <a:spcPct val="200000"/>
              </a:lnSpc>
              <a:buAutoNum type="arabicPeriod"/>
            </a:pPr>
            <a:r>
              <a:rPr lang="en-US" sz="4800" b="1" u="sng" dirty="0" smtClean="0"/>
              <a:t>Nature</a:t>
            </a:r>
          </a:p>
          <a:p>
            <a:pPr marL="914400" indent="-914400">
              <a:lnSpc>
                <a:spcPct val="200000"/>
              </a:lnSpc>
              <a:buAutoNum type="arabicPeriod"/>
            </a:pPr>
            <a:r>
              <a:rPr lang="en-US" sz="4800" b="1" u="sng" dirty="0" smtClean="0"/>
              <a:t>Other’s Choices</a:t>
            </a:r>
          </a:p>
          <a:p>
            <a:pPr marL="914400" indent="-914400">
              <a:lnSpc>
                <a:spcPct val="200000"/>
              </a:lnSpc>
              <a:buAutoNum type="arabicPeriod"/>
            </a:pPr>
            <a:r>
              <a:rPr lang="en-US" sz="4800" b="1" u="sng" dirty="0" smtClean="0"/>
              <a:t>Our Choices</a:t>
            </a:r>
            <a:endParaRPr lang="en-US" sz="4800" b="1" u="sng" dirty="0"/>
          </a:p>
        </p:txBody>
      </p:sp>
      <p:pic>
        <p:nvPicPr>
          <p:cNvPr id="14338" name="Picture 2" descr="http://photos.gograph.com/thumbs/CSP/CSP993/k1502924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7812" y="1371600"/>
            <a:ext cx="4952997" cy="495300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065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76200"/>
            <a:ext cx="12188825" cy="1325562"/>
          </a:xfrm>
          <a:prstGeom prst="rect">
            <a:avLst/>
          </a:prstGeom>
        </p:spPr>
        <p:txBody>
          <a:bodyPr>
            <a:noAutofit/>
          </a:bodyPr>
          <a:lstStyle>
            <a:lvl1pPr algn="l" defTabSz="914400" rtl="0" eaLnBrk="1" latinLnBrk="0" hangingPunct="1">
              <a:lnSpc>
                <a:spcPct val="90000"/>
              </a:lnSpc>
              <a:spcBef>
                <a:spcPct val="0"/>
              </a:spcBef>
              <a:buNone/>
              <a:defRPr sz="3200" kern="1200">
                <a:solidFill>
                  <a:schemeClr val="bg1"/>
                </a:solidFill>
                <a:latin typeface="+mj-lt"/>
                <a:ea typeface="+mj-ea"/>
                <a:cs typeface="+mj-cs"/>
              </a:defRPr>
            </a:lvl1pPr>
          </a:lstStyle>
          <a:p>
            <a:pPr algn="ctr"/>
            <a:r>
              <a:rPr lang="en-US" sz="6000" b="1" dirty="0" smtClean="0"/>
              <a:t>What are “Roadblocks” that impede your progress?</a:t>
            </a:r>
            <a:endParaRPr lang="en-US" sz="6000" b="1" dirty="0"/>
          </a:p>
        </p:txBody>
      </p:sp>
      <p:pic>
        <p:nvPicPr>
          <p:cNvPr id="11266" name="Picture 2" descr="http://www.skylinetradeshowtips.com/wp-content/uploads/2012/08/trade-show-lead-roadbloc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1212" y="1902188"/>
            <a:ext cx="5486400" cy="4727212"/>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5768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92076"/>
            <a:ext cx="12187236" cy="1325562"/>
          </a:xfrm>
        </p:spPr>
        <p:txBody>
          <a:bodyPr>
            <a:noAutofit/>
          </a:bodyPr>
          <a:lstStyle/>
          <a:p>
            <a:pPr algn="ctr"/>
            <a:r>
              <a:rPr lang="en-US" sz="6500" b="1" dirty="0" smtClean="0"/>
              <a:t>Common Major Roadblocks</a:t>
            </a:r>
            <a:endParaRPr lang="en-US" sz="6500" b="1" dirty="0"/>
          </a:p>
        </p:txBody>
      </p:sp>
      <p:sp>
        <p:nvSpPr>
          <p:cNvPr id="3" name="Title 1"/>
          <p:cNvSpPr txBox="1">
            <a:spLocks/>
          </p:cNvSpPr>
          <p:nvPr/>
        </p:nvSpPr>
        <p:spPr>
          <a:xfrm>
            <a:off x="153988" y="1600200"/>
            <a:ext cx="12188824" cy="51054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bg1"/>
                </a:solidFill>
                <a:latin typeface="+mj-lt"/>
                <a:ea typeface="+mj-ea"/>
                <a:cs typeface="+mj-cs"/>
              </a:defRPr>
            </a:lvl1pPr>
          </a:lstStyle>
          <a:p>
            <a:pPr marL="457200" indent="-457200">
              <a:buFont typeface="Arial" panose="020B0604020202020204" pitchFamily="34" charset="0"/>
              <a:buChar char="•"/>
            </a:pPr>
            <a:r>
              <a:rPr lang="en-US" sz="4500" b="1" dirty="0" smtClean="0"/>
              <a:t>Crisis/Trauma</a:t>
            </a:r>
          </a:p>
          <a:p>
            <a:pPr marL="457200" indent="-457200">
              <a:buFont typeface="Arial" panose="020B0604020202020204" pitchFamily="34" charset="0"/>
              <a:buChar char="•"/>
            </a:pPr>
            <a:r>
              <a:rPr lang="en-US" sz="4500" b="1" dirty="0" smtClean="0"/>
              <a:t>Divorce</a:t>
            </a:r>
          </a:p>
          <a:p>
            <a:pPr marL="457200" indent="-457200">
              <a:buFont typeface="Arial" panose="020B0604020202020204" pitchFamily="34" charset="0"/>
              <a:buChar char="•"/>
            </a:pPr>
            <a:r>
              <a:rPr lang="en-US" sz="4500" b="1" dirty="0" smtClean="0"/>
              <a:t>Death </a:t>
            </a:r>
          </a:p>
          <a:p>
            <a:pPr marL="457200" indent="-457200">
              <a:buFont typeface="Arial" panose="020B0604020202020204" pitchFamily="34" charset="0"/>
              <a:buChar char="•"/>
            </a:pPr>
            <a:r>
              <a:rPr lang="en-US" sz="4500" b="1" dirty="0" smtClean="0"/>
              <a:t>Severe Illness</a:t>
            </a:r>
          </a:p>
          <a:p>
            <a:pPr marL="457200" indent="-457200">
              <a:buFont typeface="Arial" panose="020B0604020202020204" pitchFamily="34" charset="0"/>
              <a:buChar char="•"/>
            </a:pPr>
            <a:r>
              <a:rPr lang="en-US" sz="4500" b="1" dirty="0" smtClean="0"/>
              <a:t>Abuse</a:t>
            </a:r>
          </a:p>
          <a:p>
            <a:pPr marL="457200" indent="-457200">
              <a:buFont typeface="Arial" panose="020B0604020202020204" pitchFamily="34" charset="0"/>
              <a:buChar char="•"/>
            </a:pPr>
            <a:r>
              <a:rPr lang="en-US" sz="4500" b="1" dirty="0" smtClean="0"/>
              <a:t>Teen Pregnancy</a:t>
            </a:r>
          </a:p>
          <a:p>
            <a:pPr marL="457200" indent="-457200">
              <a:buFont typeface="Arial" panose="020B0604020202020204" pitchFamily="34" charset="0"/>
              <a:buChar char="•"/>
            </a:pPr>
            <a:r>
              <a:rPr lang="en-US" sz="4500" b="1" dirty="0" smtClean="0"/>
              <a:t>Drugs/Alcohol</a:t>
            </a:r>
          </a:p>
          <a:p>
            <a:pPr marL="457200" indent="-457200">
              <a:buFont typeface="Arial" panose="020B0604020202020204" pitchFamily="34" charset="0"/>
              <a:buChar char="•"/>
            </a:pPr>
            <a:r>
              <a:rPr lang="en-US" sz="4500" b="1" dirty="0" smtClean="0"/>
              <a:t>Addictions/OCD Behavior</a:t>
            </a:r>
            <a:endParaRPr lang="en-US" sz="4500" b="1" dirty="0"/>
          </a:p>
        </p:txBody>
      </p:sp>
      <p:pic>
        <p:nvPicPr>
          <p:cNvPr id="13314" name="Picture 2" descr="http://www.parkingzone.com/media/catalog/product/cache/2/image/9df78eab33525d08d6e5fb8d27136e95/l/d/ld2850_28_inch_traffic_cone_with_6_and_4_inch_3m_colla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37549" y="1752600"/>
            <a:ext cx="3395663" cy="476103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4602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92076"/>
            <a:ext cx="12187236" cy="1325562"/>
          </a:xfrm>
        </p:spPr>
        <p:txBody>
          <a:bodyPr>
            <a:noAutofit/>
          </a:bodyPr>
          <a:lstStyle/>
          <a:p>
            <a:pPr algn="ctr"/>
            <a:r>
              <a:rPr lang="en-US" sz="6500" b="1" dirty="0" smtClean="0"/>
              <a:t>Dealing with “Roadblocks”</a:t>
            </a:r>
            <a:endParaRPr lang="en-US" sz="6500" b="1" dirty="0"/>
          </a:p>
        </p:txBody>
      </p:sp>
      <p:sp>
        <p:nvSpPr>
          <p:cNvPr id="3" name="Title 1"/>
          <p:cNvSpPr txBox="1">
            <a:spLocks/>
          </p:cNvSpPr>
          <p:nvPr/>
        </p:nvSpPr>
        <p:spPr>
          <a:xfrm>
            <a:off x="74612" y="1600200"/>
            <a:ext cx="7085012" cy="51054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bg1"/>
                </a:solidFill>
                <a:latin typeface="+mj-lt"/>
                <a:ea typeface="+mj-ea"/>
                <a:cs typeface="+mj-cs"/>
              </a:defRPr>
            </a:lvl1pPr>
          </a:lstStyle>
          <a:p>
            <a:pPr marL="457200" indent="-457200">
              <a:buFont typeface="Arial" panose="020B0604020202020204" pitchFamily="34" charset="0"/>
              <a:buChar char="•"/>
            </a:pPr>
            <a:r>
              <a:rPr lang="en-US" sz="3300" b="1" dirty="0" smtClean="0"/>
              <a:t>Teens will need to </a:t>
            </a:r>
            <a:r>
              <a:rPr lang="en-US" sz="3300" b="1" u="sng" dirty="0" smtClean="0"/>
              <a:t>STOP and deal</a:t>
            </a:r>
            <a:r>
              <a:rPr lang="en-US" sz="3300" b="1" dirty="0" smtClean="0"/>
              <a:t> with the roadblocks in order to move forward successfully.  </a:t>
            </a:r>
          </a:p>
          <a:p>
            <a:pPr marL="457200" indent="-457200">
              <a:buFont typeface="Arial" panose="020B0604020202020204" pitchFamily="34" charset="0"/>
              <a:buChar char="•"/>
            </a:pPr>
            <a:r>
              <a:rPr lang="en-US" sz="3300" b="1" dirty="0" smtClean="0"/>
              <a:t>Sometimes you can handle it on your own, but sometimes you will need </a:t>
            </a:r>
            <a:r>
              <a:rPr lang="en-US" sz="3300" b="1" u="sng" dirty="0" smtClean="0"/>
              <a:t>help</a:t>
            </a:r>
            <a:r>
              <a:rPr lang="en-US" sz="3300" b="1" dirty="0" smtClean="0"/>
              <a:t> to move past the obstacles.  </a:t>
            </a:r>
          </a:p>
          <a:p>
            <a:pPr marL="457200" indent="-457200">
              <a:buFont typeface="Arial" panose="020B0604020202020204" pitchFamily="34" charset="0"/>
              <a:buChar char="•"/>
            </a:pPr>
            <a:r>
              <a:rPr lang="en-US" sz="3300" b="1" dirty="0" smtClean="0"/>
              <a:t>Who can you turn to for help in getting past your “roadblocks”? </a:t>
            </a:r>
            <a:endParaRPr lang="en-US" sz="3300" b="1" dirty="0"/>
          </a:p>
        </p:txBody>
      </p:sp>
      <p:pic>
        <p:nvPicPr>
          <p:cNvPr id="5" name="Picture 4" descr="Screen Shot 2012-08-28 at 1.36.51 PM.png"/>
          <p:cNvPicPr>
            <a:picLocks noChangeAspect="1"/>
          </p:cNvPicPr>
          <p:nvPr/>
        </p:nvPicPr>
        <p:blipFill>
          <a:blip r:embed="rId2"/>
          <a:stretch>
            <a:fillRect/>
          </a:stretch>
        </p:blipFill>
        <p:spPr>
          <a:xfrm>
            <a:off x="6856412" y="2393619"/>
            <a:ext cx="5257800" cy="2940381"/>
          </a:xfrm>
          <a:prstGeom prst="rect">
            <a:avLst/>
          </a:prstGeom>
          <a:ln w="28575">
            <a:solidFill>
              <a:schemeClr val="tx1"/>
            </a:solidFill>
          </a:ln>
        </p:spPr>
      </p:pic>
    </p:spTree>
    <p:extLst>
      <p:ext uri="{BB962C8B-B14F-4D97-AF65-F5344CB8AC3E}">
        <p14:creationId xmlns:p14="http://schemas.microsoft.com/office/powerpoint/2010/main" val="3804081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duotone>
              <a:schemeClr val="bg2">
                <a:shade val="45000"/>
                <a:satMod val="135000"/>
              </a:schemeClr>
              <a:prstClr val="white"/>
            </a:duotone>
            <a:lum bright="-20000" contrast="30000"/>
          </a:blip>
          <a:srcRect l="9167" t="11783" r="9167" b="16030"/>
          <a:stretch>
            <a:fillRect/>
          </a:stretch>
        </p:blipFill>
        <p:spPr bwMode="auto">
          <a:xfrm>
            <a:off x="-1" y="0"/>
            <a:ext cx="12188825" cy="6858000"/>
          </a:xfrm>
          <a:prstGeom prst="rect">
            <a:avLst/>
          </a:prstGeom>
          <a:noFill/>
          <a:ln w="9525">
            <a:noFill/>
            <a:miter lim="800000"/>
            <a:headEnd/>
            <a:tailEnd/>
          </a:ln>
        </p:spPr>
      </p:pic>
      <p:sp>
        <p:nvSpPr>
          <p:cNvPr id="2" name="Title 1"/>
          <p:cNvSpPr>
            <a:spLocks noGrp="1"/>
          </p:cNvSpPr>
          <p:nvPr>
            <p:ph type="ctrTitle"/>
          </p:nvPr>
        </p:nvSpPr>
        <p:spPr>
          <a:xfrm>
            <a:off x="0" y="76200"/>
            <a:ext cx="12188824" cy="1219201"/>
          </a:xfrm>
        </p:spPr>
        <p:txBody>
          <a:bodyPr>
            <a:noAutofit/>
          </a:bodyPr>
          <a:lstStyle/>
          <a:p>
            <a:pPr algn="ctr"/>
            <a:r>
              <a:rPr lang="en-US" sz="8000" b="1" u="sng" dirty="0"/>
              <a:t>Road </a:t>
            </a:r>
            <a:r>
              <a:rPr lang="en-US" sz="8000" b="1" u="sng" dirty="0" smtClean="0"/>
              <a:t>Map Assignment </a:t>
            </a:r>
            <a:endParaRPr lang="en-US" sz="8000" b="1" u="sng" dirty="0"/>
          </a:p>
        </p:txBody>
      </p:sp>
      <p:sp>
        <p:nvSpPr>
          <p:cNvPr id="3" name="Subtitle 2"/>
          <p:cNvSpPr>
            <a:spLocks noGrp="1"/>
          </p:cNvSpPr>
          <p:nvPr>
            <p:ph type="subTitle" idx="1"/>
          </p:nvPr>
        </p:nvSpPr>
        <p:spPr>
          <a:xfrm>
            <a:off x="150812" y="1600200"/>
            <a:ext cx="11887200" cy="4876800"/>
          </a:xfrm>
        </p:spPr>
        <p:txBody>
          <a:bodyPr>
            <a:normAutofit fontScale="92500" lnSpcReduction="10000"/>
          </a:bodyPr>
          <a:lstStyle/>
          <a:p>
            <a:pPr algn="l"/>
            <a:r>
              <a:rPr lang="en-US" sz="3500" b="1" dirty="0">
                <a:solidFill>
                  <a:schemeClr val="tx1"/>
                </a:solidFill>
              </a:rPr>
              <a:t>Using the paper, create a </a:t>
            </a:r>
            <a:r>
              <a:rPr lang="en-US" sz="3500" b="1" dirty="0" smtClean="0">
                <a:solidFill>
                  <a:schemeClr val="tx1"/>
                </a:solidFill>
              </a:rPr>
              <a:t>personal Road Map </a:t>
            </a:r>
            <a:r>
              <a:rPr lang="en-US" sz="3500" b="1" dirty="0">
                <a:solidFill>
                  <a:schemeClr val="tx1"/>
                </a:solidFill>
              </a:rPr>
              <a:t>to chart major “milestones” and “roadblocks” in your life such as starting school, moving, musical recitals, sports events, joining a team, making or losing a friend, family events such as births, marriages, divorces, etc.</a:t>
            </a:r>
          </a:p>
          <a:p>
            <a:pPr algn="l"/>
            <a:endParaRPr lang="en-US" sz="3500" b="1" dirty="0">
              <a:solidFill>
                <a:schemeClr val="tx1"/>
              </a:solidFill>
            </a:endParaRPr>
          </a:p>
          <a:p>
            <a:pPr algn="l"/>
            <a:r>
              <a:rPr lang="en-US" sz="3500" b="1" dirty="0">
                <a:solidFill>
                  <a:schemeClr val="tx1"/>
                </a:solidFill>
              </a:rPr>
              <a:t>These events, both good and bad, have led your development and growth towards where you are today.  Be creative!  If you wish to draw pictures or other symbols, you may.  Be sure to put the age that you were when these events happened.  Start at birth and continue through today.  You must have at least 20 significant events.    </a:t>
            </a:r>
          </a:p>
        </p:txBody>
      </p:sp>
    </p:spTree>
    <p:extLst>
      <p:ext uri="{BB962C8B-B14F-4D97-AF65-F5344CB8AC3E}">
        <p14:creationId xmlns:p14="http://schemas.microsoft.com/office/powerpoint/2010/main" val="91769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06" y="381000"/>
            <a:ext cx="12114213" cy="990600"/>
          </a:xfrm>
        </p:spPr>
        <p:txBody>
          <a:bodyPr>
            <a:noAutofit/>
          </a:bodyPr>
          <a:lstStyle/>
          <a:p>
            <a:pPr algn="ctr"/>
            <a:r>
              <a:rPr lang="en-US" sz="6000" b="1" dirty="0" smtClean="0"/>
              <a:t>What Are Developmental Tasks?</a:t>
            </a:r>
            <a:endParaRPr lang="en-US" sz="6000" b="1" dirty="0"/>
          </a:p>
        </p:txBody>
      </p:sp>
      <p:sp>
        <p:nvSpPr>
          <p:cNvPr id="3" name="Title 1"/>
          <p:cNvSpPr txBox="1">
            <a:spLocks/>
          </p:cNvSpPr>
          <p:nvPr/>
        </p:nvSpPr>
        <p:spPr>
          <a:xfrm>
            <a:off x="37306" y="1371600"/>
            <a:ext cx="12114213" cy="155416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bg1"/>
                </a:solidFill>
                <a:latin typeface="+mj-lt"/>
                <a:ea typeface="+mj-ea"/>
                <a:cs typeface="+mj-cs"/>
              </a:defRPr>
            </a:lvl1pPr>
          </a:lstStyle>
          <a:p>
            <a:pPr algn="ctr"/>
            <a:r>
              <a:rPr lang="en-US" sz="4500" b="1" u="sng" dirty="0" smtClean="0"/>
              <a:t>Skills</a:t>
            </a:r>
            <a:r>
              <a:rPr lang="en-US" sz="4500" b="1" dirty="0" smtClean="0"/>
              <a:t> required for successful </a:t>
            </a:r>
            <a:r>
              <a:rPr lang="en-US" sz="4500" b="1" u="sng" dirty="0" smtClean="0"/>
              <a:t>progression</a:t>
            </a:r>
            <a:r>
              <a:rPr lang="en-US" sz="4500" b="1" dirty="0" smtClean="0"/>
              <a:t> from childhood into adulthood.  </a:t>
            </a:r>
            <a:endParaRPr lang="en-US" sz="4500" b="1" dirty="0"/>
          </a:p>
        </p:txBody>
      </p:sp>
      <p:pic>
        <p:nvPicPr>
          <p:cNvPr id="1030" name="Picture 6" descr="http://childdevelopmentinfo.com/wp-content/uploads/2011/09/http-dev.mainelyseo.comcdiages-stages-cop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4824" y="3048000"/>
            <a:ext cx="5199176" cy="3629026"/>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48549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274638"/>
            <a:ext cx="9143998" cy="1325562"/>
          </a:xfrm>
        </p:spPr>
        <p:txBody>
          <a:bodyPr>
            <a:noAutofit/>
          </a:bodyPr>
          <a:lstStyle/>
          <a:p>
            <a:pPr algn="ctr"/>
            <a:r>
              <a:rPr lang="en-US" sz="9000" b="1" dirty="0" smtClean="0"/>
              <a:t>TASK 1</a:t>
            </a:r>
            <a:endParaRPr lang="en-US" sz="9000" b="1" dirty="0"/>
          </a:p>
        </p:txBody>
      </p:sp>
      <p:sp>
        <p:nvSpPr>
          <p:cNvPr id="3" name="Title 1"/>
          <p:cNvSpPr txBox="1">
            <a:spLocks/>
          </p:cNvSpPr>
          <p:nvPr/>
        </p:nvSpPr>
        <p:spPr>
          <a:xfrm>
            <a:off x="227012" y="1524000"/>
            <a:ext cx="11811000" cy="155416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bg1"/>
                </a:solidFill>
                <a:latin typeface="+mj-lt"/>
                <a:ea typeface="+mj-ea"/>
                <a:cs typeface="+mj-cs"/>
              </a:defRPr>
            </a:lvl1pPr>
          </a:lstStyle>
          <a:p>
            <a:pPr algn="ctr"/>
            <a:r>
              <a:rPr lang="en-US" sz="5000" b="1" dirty="0" smtClean="0"/>
              <a:t>Develop </a:t>
            </a:r>
            <a:r>
              <a:rPr lang="en-US" sz="5000" b="1" u="sng" dirty="0" smtClean="0"/>
              <a:t>mature relationships</a:t>
            </a:r>
            <a:r>
              <a:rPr lang="en-US" sz="5000" b="1" dirty="0" smtClean="0"/>
              <a:t> with peers of both genders. </a:t>
            </a:r>
            <a:endParaRPr lang="en-US" sz="5000" b="1" dirty="0"/>
          </a:p>
        </p:txBody>
      </p:sp>
      <p:pic>
        <p:nvPicPr>
          <p:cNvPr id="2050" name="Picture 2" descr="http://www.faithtrustinstitute.org/store/healthy-teen-relationships/section-banner.jpg/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594" y="3276600"/>
            <a:ext cx="11845636" cy="304800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4145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274638"/>
            <a:ext cx="9143998" cy="1325562"/>
          </a:xfrm>
        </p:spPr>
        <p:txBody>
          <a:bodyPr>
            <a:noAutofit/>
          </a:bodyPr>
          <a:lstStyle/>
          <a:p>
            <a:pPr algn="ctr"/>
            <a:r>
              <a:rPr lang="en-US" sz="9000" b="1" dirty="0" smtClean="0"/>
              <a:t>TASK 2</a:t>
            </a:r>
            <a:endParaRPr lang="en-US" sz="9000" b="1" dirty="0"/>
          </a:p>
        </p:txBody>
      </p:sp>
      <p:sp>
        <p:nvSpPr>
          <p:cNvPr id="3" name="Title 1"/>
          <p:cNvSpPr txBox="1">
            <a:spLocks/>
          </p:cNvSpPr>
          <p:nvPr/>
        </p:nvSpPr>
        <p:spPr>
          <a:xfrm>
            <a:off x="227012" y="838200"/>
            <a:ext cx="11811000" cy="155416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bg1"/>
                </a:solidFill>
                <a:latin typeface="+mj-lt"/>
                <a:ea typeface="+mj-ea"/>
                <a:cs typeface="+mj-cs"/>
              </a:defRPr>
            </a:lvl1pPr>
          </a:lstStyle>
          <a:p>
            <a:pPr algn="ctr"/>
            <a:r>
              <a:rPr lang="en-US" sz="5000" b="1" dirty="0" smtClean="0"/>
              <a:t>Adopt a </a:t>
            </a:r>
            <a:r>
              <a:rPr lang="en-US" sz="5000" b="1" u="sng" dirty="0" smtClean="0"/>
              <a:t>gender role</a:t>
            </a:r>
            <a:r>
              <a:rPr lang="en-US" sz="5000" b="1" dirty="0" smtClean="0"/>
              <a:t>. </a:t>
            </a:r>
            <a:endParaRPr lang="en-US" sz="5000" b="1" dirty="0"/>
          </a:p>
        </p:txBody>
      </p:sp>
      <p:pic>
        <p:nvPicPr>
          <p:cNvPr id="3078" name="Picture 6" descr="http://phsinternational.com/wp-content/uploads/2012/01/gend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0957" y="2590801"/>
            <a:ext cx="6106910" cy="403860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561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274638"/>
            <a:ext cx="9143998" cy="1325562"/>
          </a:xfrm>
        </p:spPr>
        <p:txBody>
          <a:bodyPr>
            <a:noAutofit/>
          </a:bodyPr>
          <a:lstStyle/>
          <a:p>
            <a:pPr algn="ctr"/>
            <a:r>
              <a:rPr lang="en-US" sz="9000" b="1" dirty="0" smtClean="0"/>
              <a:t>TASK 3</a:t>
            </a:r>
            <a:endParaRPr lang="en-US" sz="9000" b="1" dirty="0"/>
          </a:p>
        </p:txBody>
      </p:sp>
      <p:sp>
        <p:nvSpPr>
          <p:cNvPr id="3" name="Title 1"/>
          <p:cNvSpPr txBox="1">
            <a:spLocks/>
          </p:cNvSpPr>
          <p:nvPr/>
        </p:nvSpPr>
        <p:spPr>
          <a:xfrm>
            <a:off x="227012" y="1600200"/>
            <a:ext cx="11811000" cy="155416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bg1"/>
                </a:solidFill>
                <a:latin typeface="+mj-lt"/>
                <a:ea typeface="+mj-ea"/>
                <a:cs typeface="+mj-cs"/>
              </a:defRPr>
            </a:lvl1pPr>
          </a:lstStyle>
          <a:p>
            <a:pPr algn="ctr"/>
            <a:r>
              <a:rPr lang="en-US" sz="5000" b="1" u="sng" dirty="0" smtClean="0"/>
              <a:t>Accept your body</a:t>
            </a:r>
            <a:r>
              <a:rPr lang="en-US" sz="5000" b="1" dirty="0" smtClean="0"/>
              <a:t> as it is and make the most of what you have. </a:t>
            </a:r>
            <a:endParaRPr lang="en-US" sz="5000" b="1" dirty="0"/>
          </a:p>
        </p:txBody>
      </p:sp>
      <p:pic>
        <p:nvPicPr>
          <p:cNvPr id="4098" name="Picture 2" descr="https://encrypted-tbn1.gstatic.com/images?q=tbn:ANd9GcR62_Ps5NMXsGVF9jkrJToRwfCMPooZLD8GZBz7XzCr7-9QNj4Mp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3417" y="3182843"/>
            <a:ext cx="2961990" cy="3522757"/>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1132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274638"/>
            <a:ext cx="9143998" cy="1325562"/>
          </a:xfrm>
        </p:spPr>
        <p:txBody>
          <a:bodyPr>
            <a:noAutofit/>
          </a:bodyPr>
          <a:lstStyle/>
          <a:p>
            <a:pPr algn="ctr"/>
            <a:r>
              <a:rPr lang="en-US" sz="9000" b="1" dirty="0" smtClean="0"/>
              <a:t>TASK 4</a:t>
            </a:r>
            <a:endParaRPr lang="en-US" sz="9000" b="1" dirty="0"/>
          </a:p>
        </p:txBody>
      </p:sp>
      <p:sp>
        <p:nvSpPr>
          <p:cNvPr id="3" name="Title 1"/>
          <p:cNvSpPr txBox="1">
            <a:spLocks/>
          </p:cNvSpPr>
          <p:nvPr/>
        </p:nvSpPr>
        <p:spPr>
          <a:xfrm>
            <a:off x="227012" y="1600200"/>
            <a:ext cx="11811000" cy="155416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bg1"/>
                </a:solidFill>
                <a:latin typeface="+mj-lt"/>
                <a:ea typeface="+mj-ea"/>
                <a:cs typeface="+mj-cs"/>
              </a:defRPr>
            </a:lvl1pPr>
          </a:lstStyle>
          <a:p>
            <a:pPr algn="ctr"/>
            <a:r>
              <a:rPr lang="en-US" sz="5000" b="1" dirty="0" smtClean="0"/>
              <a:t>Become </a:t>
            </a:r>
            <a:r>
              <a:rPr lang="en-US" sz="5000" b="1" u="sng" dirty="0" smtClean="0"/>
              <a:t>emotionally independent </a:t>
            </a:r>
            <a:r>
              <a:rPr lang="en-US" sz="5000" b="1" dirty="0" smtClean="0"/>
              <a:t>from parents and other adults. </a:t>
            </a:r>
            <a:endParaRPr lang="en-US" sz="5000" b="1" dirty="0"/>
          </a:p>
        </p:txBody>
      </p:sp>
      <p:pic>
        <p:nvPicPr>
          <p:cNvPr id="5122" name="Picture 2" descr="http://previews.123rf.com/images/bds/bds1103/bds110302556/9023230-Emotional-portrait-of-teen-girl-listening-aggressive-music-in-headphones-Stock-Photo.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7722" b="4800"/>
          <a:stretch/>
        </p:blipFill>
        <p:spPr bwMode="auto">
          <a:xfrm>
            <a:off x="4732526" y="3128808"/>
            <a:ext cx="2723773" cy="3576792"/>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9926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274638"/>
            <a:ext cx="9143998" cy="1325562"/>
          </a:xfrm>
        </p:spPr>
        <p:txBody>
          <a:bodyPr>
            <a:noAutofit/>
          </a:bodyPr>
          <a:lstStyle/>
          <a:p>
            <a:pPr algn="ctr"/>
            <a:r>
              <a:rPr lang="en-US" sz="9000" b="1" dirty="0" smtClean="0"/>
              <a:t>TASK 5</a:t>
            </a:r>
            <a:endParaRPr lang="en-US" sz="9000" b="1" dirty="0"/>
          </a:p>
        </p:txBody>
      </p:sp>
      <p:sp>
        <p:nvSpPr>
          <p:cNvPr id="3" name="Title 1"/>
          <p:cNvSpPr txBox="1">
            <a:spLocks/>
          </p:cNvSpPr>
          <p:nvPr/>
        </p:nvSpPr>
        <p:spPr>
          <a:xfrm>
            <a:off x="227012" y="1600200"/>
            <a:ext cx="11811000" cy="8382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bg1"/>
                </a:solidFill>
                <a:latin typeface="+mj-lt"/>
                <a:ea typeface="+mj-ea"/>
                <a:cs typeface="+mj-cs"/>
              </a:defRPr>
            </a:lvl1pPr>
          </a:lstStyle>
          <a:p>
            <a:pPr algn="ctr"/>
            <a:r>
              <a:rPr lang="en-US" sz="5000" b="1" dirty="0" smtClean="0"/>
              <a:t>Prepare for </a:t>
            </a:r>
            <a:r>
              <a:rPr lang="en-US" sz="5000" b="1" u="sng" dirty="0" smtClean="0"/>
              <a:t>marriage and family</a:t>
            </a:r>
            <a:r>
              <a:rPr lang="en-US" sz="5000" b="1" dirty="0" smtClean="0"/>
              <a:t> life.  </a:t>
            </a:r>
            <a:endParaRPr lang="en-US" sz="5000" b="1" dirty="0"/>
          </a:p>
        </p:txBody>
      </p:sp>
      <p:pic>
        <p:nvPicPr>
          <p:cNvPr id="6146" name="Picture 2" descr="http://cosmeticsideas.com/wp-content/uploads/2014/12/Wedding-Rings-2.jpg"/>
          <p:cNvPicPr>
            <a:picLocks noChangeAspect="1" noChangeArrowheads="1"/>
          </p:cNvPicPr>
          <p:nvPr/>
        </p:nvPicPr>
        <p:blipFill rotWithShape="1">
          <a:blip r:embed="rId2">
            <a:extLst>
              <a:ext uri="{28A0092B-C50C-407E-A947-70E740481C1C}">
                <a14:useLocalDpi xmlns:a14="http://schemas.microsoft.com/office/drawing/2010/main" val="0"/>
              </a:ext>
            </a:extLst>
          </a:blip>
          <a:srcRect l="8711" t="3702" r="5039" b="16369"/>
          <a:stretch/>
        </p:blipFill>
        <p:spPr bwMode="auto">
          <a:xfrm>
            <a:off x="3571138" y="2533650"/>
            <a:ext cx="5046549" cy="409575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3317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274638"/>
            <a:ext cx="9143998" cy="1325562"/>
          </a:xfrm>
        </p:spPr>
        <p:txBody>
          <a:bodyPr>
            <a:noAutofit/>
          </a:bodyPr>
          <a:lstStyle/>
          <a:p>
            <a:pPr algn="ctr"/>
            <a:r>
              <a:rPr lang="en-US" sz="9000" b="1" dirty="0" smtClean="0"/>
              <a:t>TASK 6</a:t>
            </a:r>
            <a:endParaRPr lang="en-US" sz="9000" b="1" dirty="0"/>
          </a:p>
        </p:txBody>
      </p:sp>
      <p:sp>
        <p:nvSpPr>
          <p:cNvPr id="3" name="Title 1"/>
          <p:cNvSpPr txBox="1">
            <a:spLocks/>
          </p:cNvSpPr>
          <p:nvPr/>
        </p:nvSpPr>
        <p:spPr>
          <a:xfrm>
            <a:off x="227012" y="1600200"/>
            <a:ext cx="11811000" cy="9144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bg1"/>
                </a:solidFill>
                <a:latin typeface="+mj-lt"/>
                <a:ea typeface="+mj-ea"/>
                <a:cs typeface="+mj-cs"/>
              </a:defRPr>
            </a:lvl1pPr>
          </a:lstStyle>
          <a:p>
            <a:pPr algn="ctr"/>
            <a:r>
              <a:rPr lang="en-US" sz="5000" b="1" dirty="0" smtClean="0"/>
              <a:t>Select and prepare for a </a:t>
            </a:r>
            <a:r>
              <a:rPr lang="en-US" sz="5000" b="1" u="sng" dirty="0" smtClean="0"/>
              <a:t>career</a:t>
            </a:r>
            <a:r>
              <a:rPr lang="en-US" sz="5000" b="1" dirty="0" smtClean="0"/>
              <a:t>.  </a:t>
            </a:r>
            <a:endParaRPr lang="en-US" sz="5000" b="1" dirty="0"/>
          </a:p>
        </p:txBody>
      </p:sp>
      <p:pic>
        <p:nvPicPr>
          <p:cNvPr id="7174" name="Picture 6" descr="http://www.cte.hawaii.edu/TA/Job_Searchl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5412" y="2609850"/>
            <a:ext cx="6858000" cy="411480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720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274638"/>
            <a:ext cx="9143998" cy="1325562"/>
          </a:xfrm>
        </p:spPr>
        <p:txBody>
          <a:bodyPr>
            <a:noAutofit/>
          </a:bodyPr>
          <a:lstStyle/>
          <a:p>
            <a:pPr algn="ctr"/>
            <a:r>
              <a:rPr lang="en-US" sz="9000" b="1" dirty="0" smtClean="0"/>
              <a:t>TASK 7</a:t>
            </a:r>
            <a:endParaRPr lang="en-US" sz="9000" b="1" dirty="0"/>
          </a:p>
        </p:txBody>
      </p:sp>
      <p:sp>
        <p:nvSpPr>
          <p:cNvPr id="3" name="Title 1"/>
          <p:cNvSpPr txBox="1">
            <a:spLocks/>
          </p:cNvSpPr>
          <p:nvPr/>
        </p:nvSpPr>
        <p:spPr>
          <a:xfrm>
            <a:off x="0" y="1417638"/>
            <a:ext cx="12188824" cy="155416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bg1"/>
                </a:solidFill>
                <a:latin typeface="+mj-lt"/>
                <a:ea typeface="+mj-ea"/>
                <a:cs typeface="+mj-cs"/>
              </a:defRPr>
            </a:lvl1pPr>
          </a:lstStyle>
          <a:p>
            <a:pPr algn="ctr"/>
            <a:r>
              <a:rPr lang="en-US" sz="4500" b="1" dirty="0" smtClean="0"/>
              <a:t>Adopt </a:t>
            </a:r>
            <a:r>
              <a:rPr lang="en-US" sz="4500" b="1" u="sng" dirty="0" smtClean="0"/>
              <a:t>priorities</a:t>
            </a:r>
            <a:r>
              <a:rPr lang="en-US" sz="4500" b="1" dirty="0" smtClean="0"/>
              <a:t> in keeping with personal goals and societal expectations. </a:t>
            </a:r>
            <a:endParaRPr lang="en-US" sz="4500" b="1" dirty="0"/>
          </a:p>
        </p:txBody>
      </p:sp>
      <p:pic>
        <p:nvPicPr>
          <p:cNvPr id="8194" name="Picture 2" descr="http://dimazone.com/wp-content/uploads/2015/03/Focus-On-Your-Personal-PRIORI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3112" y="2990850"/>
            <a:ext cx="5562600" cy="369095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3388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tudent presentation">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7Grunge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2">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name="Student presentation" id="{61936DD2-5F1E-4CE5-AB4B-725D35FC9179}" vid="{60FEA300-D151-4B21-9955-901AC34D046A}"/>
    </a:ext>
  </a:extLst>
</a:theme>
</file>

<file path=ppt/theme/theme2.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7Grunge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7Grunge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98950B5-7B6B-4C28-8458-CAB8EA4CB24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Student scientific report presentation</Template>
  <TotalTime>0</TotalTime>
  <Words>389</Words>
  <Application>Microsoft Office PowerPoint</Application>
  <PresentationFormat>Custom</PresentationFormat>
  <Paragraphs>51</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Century Gothic</vt:lpstr>
      <vt:lpstr>Wingdings 3</vt:lpstr>
      <vt:lpstr>Student presentation</vt:lpstr>
      <vt:lpstr>Developmental Tasks</vt:lpstr>
      <vt:lpstr>What Are Developmental Tasks?</vt:lpstr>
      <vt:lpstr>TASK 1</vt:lpstr>
      <vt:lpstr>TASK 2</vt:lpstr>
      <vt:lpstr>TASK 3</vt:lpstr>
      <vt:lpstr>TASK 4</vt:lpstr>
      <vt:lpstr>TASK 5</vt:lpstr>
      <vt:lpstr>TASK 6</vt:lpstr>
      <vt:lpstr>TASK 7</vt:lpstr>
      <vt:lpstr>TASK 8</vt:lpstr>
      <vt:lpstr>The teenage years are to figure out:</vt:lpstr>
      <vt:lpstr>PowerPoint Presentation</vt:lpstr>
      <vt:lpstr>What Are “Roadblocks”?</vt:lpstr>
      <vt:lpstr>PowerPoint Presentation</vt:lpstr>
      <vt:lpstr>PowerPoint Presentation</vt:lpstr>
      <vt:lpstr>Common Major Roadblocks</vt:lpstr>
      <vt:lpstr>Dealing with “Roadblocks”</vt:lpstr>
      <vt:lpstr>Road Map Assignment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2015-06-04T17:14:47Z</dcterms:created>
  <dcterms:modified xsi:type="dcterms:W3CDTF">2015-06-22T23:14:28Z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TC034605859991</vt:lpwstr>
  </property>
</Properties>
</file>