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845" r:id="rId1"/>
  </p:sldMasterIdLst>
  <p:notesMasterIdLst>
    <p:notesMasterId r:id="rId26"/>
  </p:notesMasterIdLst>
  <p:sldIdLst>
    <p:sldId id="256" r:id="rId2"/>
    <p:sldId id="257" r:id="rId3"/>
    <p:sldId id="259" r:id="rId4"/>
    <p:sldId id="258" r:id="rId5"/>
    <p:sldId id="264" r:id="rId6"/>
    <p:sldId id="267" r:id="rId7"/>
    <p:sldId id="268" r:id="rId8"/>
    <p:sldId id="277" r:id="rId9"/>
    <p:sldId id="260" r:id="rId10"/>
    <p:sldId id="262" r:id="rId11"/>
    <p:sldId id="269" r:id="rId12"/>
    <p:sldId id="282" r:id="rId13"/>
    <p:sldId id="270" r:id="rId14"/>
    <p:sldId id="271" r:id="rId15"/>
    <p:sldId id="272" r:id="rId16"/>
    <p:sldId id="273" r:id="rId17"/>
    <p:sldId id="274" r:id="rId18"/>
    <p:sldId id="276" r:id="rId19"/>
    <p:sldId id="283" r:id="rId20"/>
    <p:sldId id="284" r:id="rId21"/>
    <p:sldId id="281" r:id="rId22"/>
    <p:sldId id="278" r:id="rId23"/>
    <p:sldId id="279" r:id="rId24"/>
    <p:sldId id="280" r:id="rId2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D53FF"/>
    <a:srgbClr val="007000"/>
    <a:srgbClr val="EAB200"/>
    <a:srgbClr val="E65D00"/>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75" autoAdjust="0"/>
    <p:restoredTop sz="94638" autoAdjust="0"/>
  </p:normalViewPr>
  <p:slideViewPr>
    <p:cSldViewPr snapToGrid="0" snapToObjects="1">
      <p:cViewPr varScale="1">
        <p:scale>
          <a:sx n="63" d="100"/>
          <a:sy n="63" d="100"/>
        </p:scale>
        <p:origin x="48" y="462"/>
      </p:cViewPr>
      <p:guideLst>
        <p:guide orient="horz" pos="2160"/>
        <p:guide pos="2880"/>
      </p:guideLst>
    </p:cSldViewPr>
  </p:slideViewPr>
  <p:outlineViewPr>
    <p:cViewPr>
      <p:scale>
        <a:sx n="33" d="100"/>
        <a:sy n="33" d="100"/>
      </p:scale>
      <p:origin x="0" y="236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3F758AF-600D-6C44-BFDB-61C579F17186}" type="doc">
      <dgm:prSet loTypeId="urn:microsoft.com/office/officeart/2005/8/layout/cycle3" loCatId="" qsTypeId="urn:microsoft.com/office/officeart/2005/8/quickstyle/simple4" qsCatId="simple" csTypeId="urn:microsoft.com/office/officeart/2005/8/colors/accent1_2" csCatId="accent1" phldr="1"/>
      <dgm:spPr/>
      <dgm:t>
        <a:bodyPr/>
        <a:lstStyle/>
        <a:p>
          <a:endParaRPr lang="en-US"/>
        </a:p>
      </dgm:t>
    </dgm:pt>
    <dgm:pt modelId="{3498A301-CED4-E440-AB29-1B4FFAA6BAB1}">
      <dgm:prSet phldrT="[Text]"/>
      <dgm:spPr/>
      <dgm:t>
        <a:bodyPr/>
        <a:lstStyle/>
        <a:p>
          <a:r>
            <a:rPr lang="en-US" b="1" dirty="0" smtClean="0">
              <a:solidFill>
                <a:schemeClr val="bg1"/>
              </a:solidFill>
            </a:rPr>
            <a:t>Responsibility</a:t>
          </a:r>
          <a:endParaRPr lang="en-US" b="1" dirty="0">
            <a:solidFill>
              <a:schemeClr val="bg1"/>
            </a:solidFill>
          </a:endParaRPr>
        </a:p>
      </dgm:t>
    </dgm:pt>
    <dgm:pt modelId="{E23B3B29-A0D7-004A-ACD8-2A22414C79BC}" type="parTrans" cxnId="{89B7401B-BE44-A545-AEAA-E1907C35126F}">
      <dgm:prSet/>
      <dgm:spPr/>
      <dgm:t>
        <a:bodyPr/>
        <a:lstStyle/>
        <a:p>
          <a:endParaRPr lang="en-US"/>
        </a:p>
      </dgm:t>
    </dgm:pt>
    <dgm:pt modelId="{4A425DED-96FF-014C-9989-7F1B41681810}" type="sibTrans" cxnId="{89B7401B-BE44-A545-AEAA-E1907C35126F}">
      <dgm:prSet/>
      <dgm:spPr/>
      <dgm:t>
        <a:bodyPr/>
        <a:lstStyle/>
        <a:p>
          <a:endParaRPr lang="en-US"/>
        </a:p>
      </dgm:t>
    </dgm:pt>
    <dgm:pt modelId="{07BCB23F-F833-E449-8D1E-99E1F1D140DA}">
      <dgm:prSet phldrT="[Text]"/>
      <dgm:spPr/>
      <dgm:t>
        <a:bodyPr/>
        <a:lstStyle/>
        <a:p>
          <a:r>
            <a:rPr lang="en-US" b="1" dirty="0" smtClean="0">
              <a:solidFill>
                <a:schemeClr val="bg1"/>
              </a:solidFill>
            </a:rPr>
            <a:t>Trust</a:t>
          </a:r>
          <a:endParaRPr lang="en-US" b="1" dirty="0">
            <a:solidFill>
              <a:schemeClr val="bg1"/>
            </a:solidFill>
          </a:endParaRPr>
        </a:p>
      </dgm:t>
    </dgm:pt>
    <dgm:pt modelId="{4E8F2397-F9AE-DD4D-A84C-AE0672FFF60D}" type="parTrans" cxnId="{EBE5A78A-53A7-F94C-A539-C5644C046152}">
      <dgm:prSet/>
      <dgm:spPr/>
      <dgm:t>
        <a:bodyPr/>
        <a:lstStyle/>
        <a:p>
          <a:endParaRPr lang="en-US"/>
        </a:p>
      </dgm:t>
    </dgm:pt>
    <dgm:pt modelId="{449497EB-78ED-8C41-BEA9-2D9C9D2C1549}" type="sibTrans" cxnId="{EBE5A78A-53A7-F94C-A539-C5644C046152}">
      <dgm:prSet/>
      <dgm:spPr/>
      <dgm:t>
        <a:bodyPr/>
        <a:lstStyle/>
        <a:p>
          <a:endParaRPr lang="en-US"/>
        </a:p>
      </dgm:t>
    </dgm:pt>
    <dgm:pt modelId="{97294B79-C059-2B4C-A1F9-934ACB8751DE}">
      <dgm:prSet/>
      <dgm:spPr/>
      <dgm:t>
        <a:bodyPr/>
        <a:lstStyle/>
        <a:p>
          <a:r>
            <a:rPr lang="en-US" b="1" dirty="0" smtClean="0">
              <a:solidFill>
                <a:schemeClr val="bg1"/>
              </a:solidFill>
            </a:rPr>
            <a:t>Freedom</a:t>
          </a:r>
          <a:endParaRPr lang="en-US" b="1" dirty="0">
            <a:solidFill>
              <a:schemeClr val="bg1"/>
            </a:solidFill>
          </a:endParaRPr>
        </a:p>
      </dgm:t>
    </dgm:pt>
    <dgm:pt modelId="{72E5822A-A45C-3140-BB0A-549DF0000F3E}" type="parTrans" cxnId="{2345EE4D-F261-0040-ABAF-CF304DD92014}">
      <dgm:prSet/>
      <dgm:spPr/>
      <dgm:t>
        <a:bodyPr/>
        <a:lstStyle/>
        <a:p>
          <a:endParaRPr lang="en-US"/>
        </a:p>
      </dgm:t>
    </dgm:pt>
    <dgm:pt modelId="{F685C0D3-C2AA-444D-98EB-3E27687B32A6}" type="sibTrans" cxnId="{2345EE4D-F261-0040-ABAF-CF304DD92014}">
      <dgm:prSet/>
      <dgm:spPr/>
      <dgm:t>
        <a:bodyPr/>
        <a:lstStyle/>
        <a:p>
          <a:endParaRPr lang="en-US"/>
        </a:p>
      </dgm:t>
    </dgm:pt>
    <dgm:pt modelId="{77F108F9-C4A4-9341-9E88-FE40B8678B6E}">
      <dgm:prSet/>
      <dgm:spPr/>
      <dgm:t>
        <a:bodyPr/>
        <a:lstStyle/>
        <a:p>
          <a:r>
            <a:rPr lang="en-US" b="1" dirty="0" smtClean="0">
              <a:solidFill>
                <a:schemeClr val="bg1"/>
              </a:solidFill>
            </a:rPr>
            <a:t>Trust</a:t>
          </a:r>
          <a:endParaRPr lang="en-US" b="1" dirty="0">
            <a:solidFill>
              <a:schemeClr val="bg1"/>
            </a:solidFill>
          </a:endParaRPr>
        </a:p>
      </dgm:t>
    </dgm:pt>
    <dgm:pt modelId="{11900915-4862-D74F-A0C3-C89D25BE33AB}" type="parTrans" cxnId="{C4CD8F9C-7E01-164B-A873-1A9B7983673C}">
      <dgm:prSet/>
      <dgm:spPr/>
      <dgm:t>
        <a:bodyPr/>
        <a:lstStyle/>
        <a:p>
          <a:endParaRPr lang="en-US"/>
        </a:p>
      </dgm:t>
    </dgm:pt>
    <dgm:pt modelId="{B5EE9557-9B14-E244-BD80-4CA56735803E}" type="sibTrans" cxnId="{C4CD8F9C-7E01-164B-A873-1A9B7983673C}">
      <dgm:prSet/>
      <dgm:spPr/>
      <dgm:t>
        <a:bodyPr/>
        <a:lstStyle/>
        <a:p>
          <a:endParaRPr lang="en-US"/>
        </a:p>
      </dgm:t>
    </dgm:pt>
    <dgm:pt modelId="{FA618E1E-17DB-4444-A569-53515B8438BF}" type="pres">
      <dgm:prSet presAssocID="{93F758AF-600D-6C44-BFDB-61C579F17186}" presName="Name0" presStyleCnt="0">
        <dgm:presLayoutVars>
          <dgm:dir/>
          <dgm:resizeHandles val="exact"/>
        </dgm:presLayoutVars>
      </dgm:prSet>
      <dgm:spPr/>
      <dgm:t>
        <a:bodyPr/>
        <a:lstStyle/>
        <a:p>
          <a:endParaRPr lang="en-US"/>
        </a:p>
      </dgm:t>
    </dgm:pt>
    <dgm:pt modelId="{3D2D4885-6CE9-5D42-8C4A-31BB32E74C96}" type="pres">
      <dgm:prSet presAssocID="{93F758AF-600D-6C44-BFDB-61C579F17186}" presName="cycle" presStyleCnt="0"/>
      <dgm:spPr/>
    </dgm:pt>
    <dgm:pt modelId="{412E4387-356A-5043-BB82-541E887FB582}" type="pres">
      <dgm:prSet presAssocID="{3498A301-CED4-E440-AB29-1B4FFAA6BAB1}" presName="nodeFirstNode" presStyleLbl="node1" presStyleIdx="0" presStyleCnt="4">
        <dgm:presLayoutVars>
          <dgm:bulletEnabled val="1"/>
        </dgm:presLayoutVars>
      </dgm:prSet>
      <dgm:spPr/>
      <dgm:t>
        <a:bodyPr/>
        <a:lstStyle/>
        <a:p>
          <a:endParaRPr lang="en-US"/>
        </a:p>
      </dgm:t>
    </dgm:pt>
    <dgm:pt modelId="{9A7712EF-97A8-C747-82BA-CB85228D1DEC}" type="pres">
      <dgm:prSet presAssocID="{4A425DED-96FF-014C-9989-7F1B41681810}" presName="sibTransFirstNode" presStyleLbl="bgShp" presStyleIdx="0" presStyleCnt="1"/>
      <dgm:spPr/>
      <dgm:t>
        <a:bodyPr/>
        <a:lstStyle/>
        <a:p>
          <a:endParaRPr lang="en-US"/>
        </a:p>
      </dgm:t>
    </dgm:pt>
    <dgm:pt modelId="{6FD87F96-336A-DE4B-B9EF-8352FBE3511B}" type="pres">
      <dgm:prSet presAssocID="{07BCB23F-F833-E449-8D1E-99E1F1D140DA}" presName="nodeFollowingNodes" presStyleLbl="node1" presStyleIdx="1" presStyleCnt="4" custRadScaleRad="100985">
        <dgm:presLayoutVars>
          <dgm:bulletEnabled val="1"/>
        </dgm:presLayoutVars>
      </dgm:prSet>
      <dgm:spPr/>
      <dgm:t>
        <a:bodyPr/>
        <a:lstStyle/>
        <a:p>
          <a:endParaRPr lang="en-US"/>
        </a:p>
      </dgm:t>
    </dgm:pt>
    <dgm:pt modelId="{A1C03C31-7A9A-2C4A-8BC1-E01FA8182039}" type="pres">
      <dgm:prSet presAssocID="{97294B79-C059-2B4C-A1F9-934ACB8751DE}" presName="nodeFollowingNodes" presStyleLbl="node1" presStyleIdx="2" presStyleCnt="4">
        <dgm:presLayoutVars>
          <dgm:bulletEnabled val="1"/>
        </dgm:presLayoutVars>
      </dgm:prSet>
      <dgm:spPr/>
      <dgm:t>
        <a:bodyPr/>
        <a:lstStyle/>
        <a:p>
          <a:endParaRPr lang="en-US"/>
        </a:p>
      </dgm:t>
    </dgm:pt>
    <dgm:pt modelId="{BCBDD619-C5BC-A045-BFF1-BEC69F3F1166}" type="pres">
      <dgm:prSet presAssocID="{77F108F9-C4A4-9341-9E88-FE40B8678B6E}" presName="nodeFollowingNodes" presStyleLbl="node1" presStyleIdx="3" presStyleCnt="4">
        <dgm:presLayoutVars>
          <dgm:bulletEnabled val="1"/>
        </dgm:presLayoutVars>
      </dgm:prSet>
      <dgm:spPr/>
      <dgm:t>
        <a:bodyPr/>
        <a:lstStyle/>
        <a:p>
          <a:endParaRPr lang="en-US"/>
        </a:p>
      </dgm:t>
    </dgm:pt>
  </dgm:ptLst>
  <dgm:cxnLst>
    <dgm:cxn modelId="{EBE5A78A-53A7-F94C-A539-C5644C046152}" srcId="{93F758AF-600D-6C44-BFDB-61C579F17186}" destId="{07BCB23F-F833-E449-8D1E-99E1F1D140DA}" srcOrd="1" destOrd="0" parTransId="{4E8F2397-F9AE-DD4D-A84C-AE0672FFF60D}" sibTransId="{449497EB-78ED-8C41-BEA9-2D9C9D2C1549}"/>
    <dgm:cxn modelId="{89B7401B-BE44-A545-AEAA-E1907C35126F}" srcId="{93F758AF-600D-6C44-BFDB-61C579F17186}" destId="{3498A301-CED4-E440-AB29-1B4FFAA6BAB1}" srcOrd="0" destOrd="0" parTransId="{E23B3B29-A0D7-004A-ACD8-2A22414C79BC}" sibTransId="{4A425DED-96FF-014C-9989-7F1B41681810}"/>
    <dgm:cxn modelId="{0BAA6156-0057-41E5-9FED-A8A2AFFFC50E}" type="presOf" srcId="{3498A301-CED4-E440-AB29-1B4FFAA6BAB1}" destId="{412E4387-356A-5043-BB82-541E887FB582}" srcOrd="0" destOrd="0" presId="urn:microsoft.com/office/officeart/2005/8/layout/cycle3"/>
    <dgm:cxn modelId="{9673395C-2553-4648-814F-6073964FF9DE}" type="presOf" srcId="{97294B79-C059-2B4C-A1F9-934ACB8751DE}" destId="{A1C03C31-7A9A-2C4A-8BC1-E01FA8182039}" srcOrd="0" destOrd="0" presId="urn:microsoft.com/office/officeart/2005/8/layout/cycle3"/>
    <dgm:cxn modelId="{E191434D-8CAF-4742-858A-B31E98095CFE}" type="presOf" srcId="{93F758AF-600D-6C44-BFDB-61C579F17186}" destId="{FA618E1E-17DB-4444-A569-53515B8438BF}" srcOrd="0" destOrd="0" presId="urn:microsoft.com/office/officeart/2005/8/layout/cycle3"/>
    <dgm:cxn modelId="{C4CD8F9C-7E01-164B-A873-1A9B7983673C}" srcId="{93F758AF-600D-6C44-BFDB-61C579F17186}" destId="{77F108F9-C4A4-9341-9E88-FE40B8678B6E}" srcOrd="3" destOrd="0" parTransId="{11900915-4862-D74F-A0C3-C89D25BE33AB}" sibTransId="{B5EE9557-9B14-E244-BD80-4CA56735803E}"/>
    <dgm:cxn modelId="{2345EE4D-F261-0040-ABAF-CF304DD92014}" srcId="{93F758AF-600D-6C44-BFDB-61C579F17186}" destId="{97294B79-C059-2B4C-A1F9-934ACB8751DE}" srcOrd="2" destOrd="0" parTransId="{72E5822A-A45C-3140-BB0A-549DF0000F3E}" sibTransId="{F685C0D3-C2AA-444D-98EB-3E27687B32A6}"/>
    <dgm:cxn modelId="{C30B21EF-99F3-4267-8163-A619055E0B72}" type="presOf" srcId="{77F108F9-C4A4-9341-9E88-FE40B8678B6E}" destId="{BCBDD619-C5BC-A045-BFF1-BEC69F3F1166}" srcOrd="0" destOrd="0" presId="urn:microsoft.com/office/officeart/2005/8/layout/cycle3"/>
    <dgm:cxn modelId="{84D24385-E588-4F36-9E61-4309DFC054D0}" type="presOf" srcId="{4A425DED-96FF-014C-9989-7F1B41681810}" destId="{9A7712EF-97A8-C747-82BA-CB85228D1DEC}" srcOrd="0" destOrd="0" presId="urn:microsoft.com/office/officeart/2005/8/layout/cycle3"/>
    <dgm:cxn modelId="{E61D2DDE-CEDC-4309-9409-1702BC3E3E7A}" type="presOf" srcId="{07BCB23F-F833-E449-8D1E-99E1F1D140DA}" destId="{6FD87F96-336A-DE4B-B9EF-8352FBE3511B}" srcOrd="0" destOrd="0" presId="urn:microsoft.com/office/officeart/2005/8/layout/cycle3"/>
    <dgm:cxn modelId="{780A9EF8-BCE8-4357-8954-57287CA6C974}" type="presParOf" srcId="{FA618E1E-17DB-4444-A569-53515B8438BF}" destId="{3D2D4885-6CE9-5D42-8C4A-31BB32E74C96}" srcOrd="0" destOrd="0" presId="urn:microsoft.com/office/officeart/2005/8/layout/cycle3"/>
    <dgm:cxn modelId="{3E486E1C-4482-4922-A74E-3ABBD9B24D22}" type="presParOf" srcId="{3D2D4885-6CE9-5D42-8C4A-31BB32E74C96}" destId="{412E4387-356A-5043-BB82-541E887FB582}" srcOrd="0" destOrd="0" presId="urn:microsoft.com/office/officeart/2005/8/layout/cycle3"/>
    <dgm:cxn modelId="{330786AF-6D96-4A3F-8D5C-F8776D24B0E4}" type="presParOf" srcId="{3D2D4885-6CE9-5D42-8C4A-31BB32E74C96}" destId="{9A7712EF-97A8-C747-82BA-CB85228D1DEC}" srcOrd="1" destOrd="0" presId="urn:microsoft.com/office/officeart/2005/8/layout/cycle3"/>
    <dgm:cxn modelId="{F8CDE8A0-5069-4294-A3C0-25A028D0D0E9}" type="presParOf" srcId="{3D2D4885-6CE9-5D42-8C4A-31BB32E74C96}" destId="{6FD87F96-336A-DE4B-B9EF-8352FBE3511B}" srcOrd="2" destOrd="0" presId="urn:microsoft.com/office/officeart/2005/8/layout/cycle3"/>
    <dgm:cxn modelId="{1ADA4E86-236F-4BFC-A60C-E312DEC7036F}" type="presParOf" srcId="{3D2D4885-6CE9-5D42-8C4A-31BB32E74C96}" destId="{A1C03C31-7A9A-2C4A-8BC1-E01FA8182039}" srcOrd="3" destOrd="0" presId="urn:microsoft.com/office/officeart/2005/8/layout/cycle3"/>
    <dgm:cxn modelId="{EA4F8AA2-1F0E-4649-988C-1E432B26C810}" type="presParOf" srcId="{3D2D4885-6CE9-5D42-8C4A-31BB32E74C96}" destId="{BCBDD619-C5BC-A045-BFF1-BEC69F3F1166}" srcOrd="4" destOrd="0" presId="urn:microsoft.com/office/officeart/2005/8/layout/cycle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B2AEDD51-A380-9A45-8EAB-77E9CFE8B617}" type="doc">
      <dgm:prSet loTypeId="urn:microsoft.com/office/officeart/2005/8/layout/pyramid1" loCatId="" qsTypeId="urn:microsoft.com/office/officeart/2005/8/quickstyle/simple2" qsCatId="simple" csTypeId="urn:microsoft.com/office/officeart/2005/8/colors/accent0_1" csCatId="mainScheme" phldr="1"/>
      <dgm:spPr/>
      <dgm:t>
        <a:bodyPr/>
        <a:lstStyle/>
        <a:p>
          <a:endParaRPr lang="en-US"/>
        </a:p>
      </dgm:t>
    </dgm:pt>
    <dgm:pt modelId="{655CD0B5-8CE2-5D4D-B94E-03DB762AFB0D}">
      <dgm:prSet phldrT="[Text]" custT="1"/>
      <dgm:spPr/>
      <dgm:t>
        <a:bodyPr/>
        <a:lstStyle/>
        <a:p>
          <a:endParaRPr lang="en-US" sz="1600" b="1" dirty="0">
            <a:solidFill>
              <a:srgbClr val="1D53FF"/>
            </a:solidFill>
          </a:endParaRPr>
        </a:p>
      </dgm:t>
    </dgm:pt>
    <dgm:pt modelId="{F006EAA7-CE3E-E040-B622-D277EFB4F768}" type="parTrans" cxnId="{DFE1142F-D620-344E-8479-EC4967EA20BB}">
      <dgm:prSet/>
      <dgm:spPr/>
      <dgm:t>
        <a:bodyPr/>
        <a:lstStyle/>
        <a:p>
          <a:endParaRPr lang="en-US" sz="1800"/>
        </a:p>
      </dgm:t>
    </dgm:pt>
    <dgm:pt modelId="{A47E3F69-EB3C-554A-9553-B9B878036EC1}" type="sibTrans" cxnId="{DFE1142F-D620-344E-8479-EC4967EA20BB}">
      <dgm:prSet/>
      <dgm:spPr/>
      <dgm:t>
        <a:bodyPr/>
        <a:lstStyle/>
        <a:p>
          <a:endParaRPr lang="en-US" sz="1800"/>
        </a:p>
      </dgm:t>
    </dgm:pt>
    <dgm:pt modelId="{DB66284C-3EA3-7F4B-8341-5FA2CF085C2C}">
      <dgm:prSet phldrT="[Text]" custT="1"/>
      <dgm:spPr/>
      <dgm:t>
        <a:bodyPr/>
        <a:lstStyle/>
        <a:p>
          <a:r>
            <a:rPr lang="en-US" sz="2000" b="1" dirty="0" smtClean="0">
              <a:solidFill>
                <a:srgbClr val="007000"/>
              </a:solidFill>
            </a:rPr>
            <a:t>Esteem Needs</a:t>
          </a:r>
          <a:endParaRPr lang="en-US" sz="2000" b="1" dirty="0">
            <a:solidFill>
              <a:srgbClr val="007000"/>
            </a:solidFill>
          </a:endParaRPr>
        </a:p>
      </dgm:t>
    </dgm:pt>
    <dgm:pt modelId="{CC7B8441-381C-8A4C-94B0-FC251482291D}" type="parTrans" cxnId="{6DCBC238-F151-C043-A389-5884421384BB}">
      <dgm:prSet/>
      <dgm:spPr/>
      <dgm:t>
        <a:bodyPr/>
        <a:lstStyle/>
        <a:p>
          <a:endParaRPr lang="en-US" sz="1800"/>
        </a:p>
      </dgm:t>
    </dgm:pt>
    <dgm:pt modelId="{01D6F4BF-EB60-774C-A01E-6641C78BD3E4}" type="sibTrans" cxnId="{6DCBC238-F151-C043-A389-5884421384BB}">
      <dgm:prSet/>
      <dgm:spPr/>
      <dgm:t>
        <a:bodyPr/>
        <a:lstStyle/>
        <a:p>
          <a:endParaRPr lang="en-US" sz="1800"/>
        </a:p>
      </dgm:t>
    </dgm:pt>
    <dgm:pt modelId="{0AE3C881-2A42-6445-B2C0-B3DE2F0386A9}">
      <dgm:prSet phldrT="[Text]" custT="1"/>
      <dgm:spPr/>
      <dgm:t>
        <a:bodyPr/>
        <a:lstStyle/>
        <a:p>
          <a:r>
            <a:rPr lang="en-US" sz="2000" b="1" dirty="0" smtClean="0">
              <a:solidFill>
                <a:srgbClr val="EAB200"/>
              </a:solidFill>
            </a:rPr>
            <a:t>Love and Belonging</a:t>
          </a:r>
        </a:p>
        <a:p>
          <a:r>
            <a:rPr lang="en-US" sz="2000" b="1" dirty="0" smtClean="0">
              <a:solidFill>
                <a:srgbClr val="EAB200"/>
              </a:solidFill>
            </a:rPr>
            <a:t>Needs</a:t>
          </a:r>
          <a:endParaRPr lang="en-US" sz="2000" b="1" dirty="0">
            <a:solidFill>
              <a:srgbClr val="EAB200"/>
            </a:solidFill>
          </a:endParaRPr>
        </a:p>
      </dgm:t>
    </dgm:pt>
    <dgm:pt modelId="{70F9BF9C-78A2-834C-8231-5C4379524967}" type="parTrans" cxnId="{FA1BD199-6602-254D-AB7B-178FCB9A888C}">
      <dgm:prSet/>
      <dgm:spPr/>
      <dgm:t>
        <a:bodyPr/>
        <a:lstStyle/>
        <a:p>
          <a:endParaRPr lang="en-US" sz="1800"/>
        </a:p>
      </dgm:t>
    </dgm:pt>
    <dgm:pt modelId="{21E5F0C0-B001-3C44-A2C7-6BF4310A1031}" type="sibTrans" cxnId="{FA1BD199-6602-254D-AB7B-178FCB9A888C}">
      <dgm:prSet/>
      <dgm:spPr/>
      <dgm:t>
        <a:bodyPr/>
        <a:lstStyle/>
        <a:p>
          <a:endParaRPr lang="en-US" sz="1800"/>
        </a:p>
      </dgm:t>
    </dgm:pt>
    <dgm:pt modelId="{1AA69670-605A-5F41-9AB0-EB89C0B242AC}">
      <dgm:prSet custT="1"/>
      <dgm:spPr/>
      <dgm:t>
        <a:bodyPr/>
        <a:lstStyle/>
        <a:p>
          <a:r>
            <a:rPr lang="en-US" sz="2800" b="1" dirty="0" smtClean="0">
              <a:solidFill>
                <a:srgbClr val="E65D00"/>
              </a:solidFill>
            </a:rPr>
            <a:t>Safety Needs</a:t>
          </a:r>
          <a:endParaRPr lang="en-US" sz="2800" b="1" dirty="0">
            <a:solidFill>
              <a:srgbClr val="E65D00"/>
            </a:solidFill>
          </a:endParaRPr>
        </a:p>
      </dgm:t>
    </dgm:pt>
    <dgm:pt modelId="{1CE3BE32-9B5A-D24E-98B5-4867D4714785}" type="parTrans" cxnId="{EE914AA8-385D-C64F-867F-139EA2C5D1B8}">
      <dgm:prSet/>
      <dgm:spPr/>
      <dgm:t>
        <a:bodyPr/>
        <a:lstStyle/>
        <a:p>
          <a:endParaRPr lang="en-US" sz="1800"/>
        </a:p>
      </dgm:t>
    </dgm:pt>
    <dgm:pt modelId="{7C076269-1928-864E-97FB-3DC88A94466B}" type="sibTrans" cxnId="{EE914AA8-385D-C64F-867F-139EA2C5D1B8}">
      <dgm:prSet/>
      <dgm:spPr/>
      <dgm:t>
        <a:bodyPr/>
        <a:lstStyle/>
        <a:p>
          <a:endParaRPr lang="en-US" sz="1800"/>
        </a:p>
      </dgm:t>
    </dgm:pt>
    <dgm:pt modelId="{3F7956AD-DA48-C04D-BF7A-14D8B8FF189F}">
      <dgm:prSet custT="1"/>
      <dgm:spPr/>
      <dgm:t>
        <a:bodyPr/>
        <a:lstStyle/>
        <a:p>
          <a:r>
            <a:rPr lang="en-US" sz="3200" b="1" dirty="0" smtClean="0">
              <a:solidFill>
                <a:srgbClr val="C00000"/>
              </a:solidFill>
            </a:rPr>
            <a:t>Physical Needs</a:t>
          </a:r>
          <a:endParaRPr lang="en-US" sz="3200" b="1" dirty="0">
            <a:solidFill>
              <a:srgbClr val="C00000"/>
            </a:solidFill>
          </a:endParaRPr>
        </a:p>
      </dgm:t>
    </dgm:pt>
    <dgm:pt modelId="{CE86BC38-31AC-B546-A9D7-45B27938471A}" type="parTrans" cxnId="{EC41F0C6-ABA0-394D-872D-EAD5C82193BE}">
      <dgm:prSet/>
      <dgm:spPr/>
      <dgm:t>
        <a:bodyPr/>
        <a:lstStyle/>
        <a:p>
          <a:endParaRPr lang="en-US" sz="1800"/>
        </a:p>
      </dgm:t>
    </dgm:pt>
    <dgm:pt modelId="{99A66D42-A956-044E-8268-67CF158B36A8}" type="sibTrans" cxnId="{EC41F0C6-ABA0-394D-872D-EAD5C82193BE}">
      <dgm:prSet/>
      <dgm:spPr/>
      <dgm:t>
        <a:bodyPr/>
        <a:lstStyle/>
        <a:p>
          <a:endParaRPr lang="en-US" sz="1800"/>
        </a:p>
      </dgm:t>
    </dgm:pt>
    <dgm:pt modelId="{9EC40364-44AA-1A4D-AAB4-A8A128A35502}" type="pres">
      <dgm:prSet presAssocID="{B2AEDD51-A380-9A45-8EAB-77E9CFE8B617}" presName="Name0" presStyleCnt="0">
        <dgm:presLayoutVars>
          <dgm:dir/>
          <dgm:animLvl val="lvl"/>
          <dgm:resizeHandles val="exact"/>
        </dgm:presLayoutVars>
      </dgm:prSet>
      <dgm:spPr/>
      <dgm:t>
        <a:bodyPr/>
        <a:lstStyle/>
        <a:p>
          <a:endParaRPr lang="en-US"/>
        </a:p>
      </dgm:t>
    </dgm:pt>
    <dgm:pt modelId="{DC79FBED-170D-7B4B-B1FF-CB5B7D2E915B}" type="pres">
      <dgm:prSet presAssocID="{655CD0B5-8CE2-5D4D-B94E-03DB762AFB0D}" presName="Name8" presStyleCnt="0"/>
      <dgm:spPr/>
    </dgm:pt>
    <dgm:pt modelId="{CA60BCD7-5733-1146-8492-DC798755C4BE}" type="pres">
      <dgm:prSet presAssocID="{655CD0B5-8CE2-5D4D-B94E-03DB762AFB0D}" presName="level" presStyleLbl="node1" presStyleIdx="0" presStyleCnt="5">
        <dgm:presLayoutVars>
          <dgm:chMax val="1"/>
          <dgm:bulletEnabled val="1"/>
        </dgm:presLayoutVars>
      </dgm:prSet>
      <dgm:spPr/>
      <dgm:t>
        <a:bodyPr/>
        <a:lstStyle/>
        <a:p>
          <a:endParaRPr lang="en-US"/>
        </a:p>
      </dgm:t>
    </dgm:pt>
    <dgm:pt modelId="{DBD727AC-6CD2-BB45-9097-4FECEF0E5F42}" type="pres">
      <dgm:prSet presAssocID="{655CD0B5-8CE2-5D4D-B94E-03DB762AFB0D}" presName="levelTx" presStyleLbl="revTx" presStyleIdx="0" presStyleCnt="0">
        <dgm:presLayoutVars>
          <dgm:chMax val="1"/>
          <dgm:bulletEnabled val="1"/>
        </dgm:presLayoutVars>
      </dgm:prSet>
      <dgm:spPr/>
      <dgm:t>
        <a:bodyPr/>
        <a:lstStyle/>
        <a:p>
          <a:endParaRPr lang="en-US"/>
        </a:p>
      </dgm:t>
    </dgm:pt>
    <dgm:pt modelId="{F833D368-4BD3-A141-8ADF-F293A31A9E56}" type="pres">
      <dgm:prSet presAssocID="{DB66284C-3EA3-7F4B-8341-5FA2CF085C2C}" presName="Name8" presStyleCnt="0"/>
      <dgm:spPr/>
    </dgm:pt>
    <dgm:pt modelId="{4CA4B1F6-CEBD-8943-9F03-1AAC77D7DF3B}" type="pres">
      <dgm:prSet presAssocID="{DB66284C-3EA3-7F4B-8341-5FA2CF085C2C}" presName="level" presStyleLbl="node1" presStyleIdx="1" presStyleCnt="5">
        <dgm:presLayoutVars>
          <dgm:chMax val="1"/>
          <dgm:bulletEnabled val="1"/>
        </dgm:presLayoutVars>
      </dgm:prSet>
      <dgm:spPr/>
      <dgm:t>
        <a:bodyPr/>
        <a:lstStyle/>
        <a:p>
          <a:endParaRPr lang="en-US"/>
        </a:p>
      </dgm:t>
    </dgm:pt>
    <dgm:pt modelId="{1E92532F-F3BF-F04E-A6F3-833EC410B52D}" type="pres">
      <dgm:prSet presAssocID="{DB66284C-3EA3-7F4B-8341-5FA2CF085C2C}" presName="levelTx" presStyleLbl="revTx" presStyleIdx="0" presStyleCnt="0">
        <dgm:presLayoutVars>
          <dgm:chMax val="1"/>
          <dgm:bulletEnabled val="1"/>
        </dgm:presLayoutVars>
      </dgm:prSet>
      <dgm:spPr/>
      <dgm:t>
        <a:bodyPr/>
        <a:lstStyle/>
        <a:p>
          <a:endParaRPr lang="en-US"/>
        </a:p>
      </dgm:t>
    </dgm:pt>
    <dgm:pt modelId="{CC4136DE-5D3D-5B47-8101-7469B53700D2}" type="pres">
      <dgm:prSet presAssocID="{0AE3C881-2A42-6445-B2C0-B3DE2F0386A9}" presName="Name8" presStyleCnt="0"/>
      <dgm:spPr/>
    </dgm:pt>
    <dgm:pt modelId="{33434270-DCFA-DA41-84DE-2640D25F35B1}" type="pres">
      <dgm:prSet presAssocID="{0AE3C881-2A42-6445-B2C0-B3DE2F0386A9}" presName="level" presStyleLbl="node1" presStyleIdx="2" presStyleCnt="5">
        <dgm:presLayoutVars>
          <dgm:chMax val="1"/>
          <dgm:bulletEnabled val="1"/>
        </dgm:presLayoutVars>
      </dgm:prSet>
      <dgm:spPr/>
      <dgm:t>
        <a:bodyPr/>
        <a:lstStyle/>
        <a:p>
          <a:endParaRPr lang="en-US"/>
        </a:p>
      </dgm:t>
    </dgm:pt>
    <dgm:pt modelId="{C686A223-0B9D-404A-8700-763327289AD0}" type="pres">
      <dgm:prSet presAssocID="{0AE3C881-2A42-6445-B2C0-B3DE2F0386A9}" presName="levelTx" presStyleLbl="revTx" presStyleIdx="0" presStyleCnt="0">
        <dgm:presLayoutVars>
          <dgm:chMax val="1"/>
          <dgm:bulletEnabled val="1"/>
        </dgm:presLayoutVars>
      </dgm:prSet>
      <dgm:spPr/>
      <dgm:t>
        <a:bodyPr/>
        <a:lstStyle/>
        <a:p>
          <a:endParaRPr lang="en-US"/>
        </a:p>
      </dgm:t>
    </dgm:pt>
    <dgm:pt modelId="{E7D0E983-67B6-1447-BC17-A79601483BA9}" type="pres">
      <dgm:prSet presAssocID="{1AA69670-605A-5F41-9AB0-EB89C0B242AC}" presName="Name8" presStyleCnt="0"/>
      <dgm:spPr/>
    </dgm:pt>
    <dgm:pt modelId="{B0179A58-325A-2441-98E2-E776D5328895}" type="pres">
      <dgm:prSet presAssocID="{1AA69670-605A-5F41-9AB0-EB89C0B242AC}" presName="level" presStyleLbl="node1" presStyleIdx="3" presStyleCnt="5" custLinFactNeighborY="-1217">
        <dgm:presLayoutVars>
          <dgm:chMax val="1"/>
          <dgm:bulletEnabled val="1"/>
        </dgm:presLayoutVars>
      </dgm:prSet>
      <dgm:spPr/>
      <dgm:t>
        <a:bodyPr/>
        <a:lstStyle/>
        <a:p>
          <a:endParaRPr lang="en-US"/>
        </a:p>
      </dgm:t>
    </dgm:pt>
    <dgm:pt modelId="{1A91DA82-21AE-2846-B77C-01F0B2DB5EAA}" type="pres">
      <dgm:prSet presAssocID="{1AA69670-605A-5F41-9AB0-EB89C0B242AC}" presName="levelTx" presStyleLbl="revTx" presStyleIdx="0" presStyleCnt="0">
        <dgm:presLayoutVars>
          <dgm:chMax val="1"/>
          <dgm:bulletEnabled val="1"/>
        </dgm:presLayoutVars>
      </dgm:prSet>
      <dgm:spPr/>
      <dgm:t>
        <a:bodyPr/>
        <a:lstStyle/>
        <a:p>
          <a:endParaRPr lang="en-US"/>
        </a:p>
      </dgm:t>
    </dgm:pt>
    <dgm:pt modelId="{8D279DCD-4C5C-A841-A43B-52CB78A79C05}" type="pres">
      <dgm:prSet presAssocID="{3F7956AD-DA48-C04D-BF7A-14D8B8FF189F}" presName="Name8" presStyleCnt="0"/>
      <dgm:spPr/>
    </dgm:pt>
    <dgm:pt modelId="{CDDF98F9-2E13-D144-8353-76BAB0D8760D}" type="pres">
      <dgm:prSet presAssocID="{3F7956AD-DA48-C04D-BF7A-14D8B8FF189F}" presName="level" presStyleLbl="node1" presStyleIdx="4" presStyleCnt="5">
        <dgm:presLayoutVars>
          <dgm:chMax val="1"/>
          <dgm:bulletEnabled val="1"/>
        </dgm:presLayoutVars>
      </dgm:prSet>
      <dgm:spPr/>
      <dgm:t>
        <a:bodyPr/>
        <a:lstStyle/>
        <a:p>
          <a:endParaRPr lang="en-US"/>
        </a:p>
      </dgm:t>
    </dgm:pt>
    <dgm:pt modelId="{6F426028-5810-C843-8E29-398B217195E1}" type="pres">
      <dgm:prSet presAssocID="{3F7956AD-DA48-C04D-BF7A-14D8B8FF189F}" presName="levelTx" presStyleLbl="revTx" presStyleIdx="0" presStyleCnt="0">
        <dgm:presLayoutVars>
          <dgm:chMax val="1"/>
          <dgm:bulletEnabled val="1"/>
        </dgm:presLayoutVars>
      </dgm:prSet>
      <dgm:spPr/>
      <dgm:t>
        <a:bodyPr/>
        <a:lstStyle/>
        <a:p>
          <a:endParaRPr lang="en-US"/>
        </a:p>
      </dgm:t>
    </dgm:pt>
  </dgm:ptLst>
  <dgm:cxnLst>
    <dgm:cxn modelId="{0FC93168-8135-7F49-95ED-4D1982ABAA46}" type="presOf" srcId="{655CD0B5-8CE2-5D4D-B94E-03DB762AFB0D}" destId="{DBD727AC-6CD2-BB45-9097-4FECEF0E5F42}" srcOrd="1" destOrd="0" presId="urn:microsoft.com/office/officeart/2005/8/layout/pyramid1"/>
    <dgm:cxn modelId="{E5902E3F-1B6B-F241-8B3A-EBFB2D68E643}" type="presOf" srcId="{1AA69670-605A-5F41-9AB0-EB89C0B242AC}" destId="{1A91DA82-21AE-2846-B77C-01F0B2DB5EAA}" srcOrd="1" destOrd="0" presId="urn:microsoft.com/office/officeart/2005/8/layout/pyramid1"/>
    <dgm:cxn modelId="{95FBF857-BC9A-7D4C-8253-926A31FB86F0}" type="presOf" srcId="{DB66284C-3EA3-7F4B-8341-5FA2CF085C2C}" destId="{1E92532F-F3BF-F04E-A6F3-833EC410B52D}" srcOrd="1" destOrd="0" presId="urn:microsoft.com/office/officeart/2005/8/layout/pyramid1"/>
    <dgm:cxn modelId="{6F5ABBB2-F6E8-C349-83BA-E980A8CBEA5F}" type="presOf" srcId="{3F7956AD-DA48-C04D-BF7A-14D8B8FF189F}" destId="{CDDF98F9-2E13-D144-8353-76BAB0D8760D}" srcOrd="0" destOrd="0" presId="urn:microsoft.com/office/officeart/2005/8/layout/pyramid1"/>
    <dgm:cxn modelId="{FE025BCE-CBF0-E141-B442-620CFAC582C8}" type="presOf" srcId="{655CD0B5-8CE2-5D4D-B94E-03DB762AFB0D}" destId="{CA60BCD7-5733-1146-8492-DC798755C4BE}" srcOrd="0" destOrd="0" presId="urn:microsoft.com/office/officeart/2005/8/layout/pyramid1"/>
    <dgm:cxn modelId="{EE0ABC9C-7664-684D-B7DA-C3A9F61FB1DB}" type="presOf" srcId="{0AE3C881-2A42-6445-B2C0-B3DE2F0386A9}" destId="{33434270-DCFA-DA41-84DE-2640D25F35B1}" srcOrd="0" destOrd="0" presId="urn:microsoft.com/office/officeart/2005/8/layout/pyramid1"/>
    <dgm:cxn modelId="{EC41F0C6-ABA0-394D-872D-EAD5C82193BE}" srcId="{B2AEDD51-A380-9A45-8EAB-77E9CFE8B617}" destId="{3F7956AD-DA48-C04D-BF7A-14D8B8FF189F}" srcOrd="4" destOrd="0" parTransId="{CE86BC38-31AC-B546-A9D7-45B27938471A}" sibTransId="{99A66D42-A956-044E-8268-67CF158B36A8}"/>
    <dgm:cxn modelId="{DFE1142F-D620-344E-8479-EC4967EA20BB}" srcId="{B2AEDD51-A380-9A45-8EAB-77E9CFE8B617}" destId="{655CD0B5-8CE2-5D4D-B94E-03DB762AFB0D}" srcOrd="0" destOrd="0" parTransId="{F006EAA7-CE3E-E040-B622-D277EFB4F768}" sibTransId="{A47E3F69-EB3C-554A-9553-B9B878036EC1}"/>
    <dgm:cxn modelId="{EE914AA8-385D-C64F-867F-139EA2C5D1B8}" srcId="{B2AEDD51-A380-9A45-8EAB-77E9CFE8B617}" destId="{1AA69670-605A-5F41-9AB0-EB89C0B242AC}" srcOrd="3" destOrd="0" parTransId="{1CE3BE32-9B5A-D24E-98B5-4867D4714785}" sibTransId="{7C076269-1928-864E-97FB-3DC88A94466B}"/>
    <dgm:cxn modelId="{46BFDC08-A111-4449-B9D1-44ED2F118B82}" type="presOf" srcId="{3F7956AD-DA48-C04D-BF7A-14D8B8FF189F}" destId="{6F426028-5810-C843-8E29-398B217195E1}" srcOrd="1" destOrd="0" presId="urn:microsoft.com/office/officeart/2005/8/layout/pyramid1"/>
    <dgm:cxn modelId="{331F85EE-E8CB-CD45-B3EC-37D8FE4F7502}" type="presOf" srcId="{1AA69670-605A-5F41-9AB0-EB89C0B242AC}" destId="{B0179A58-325A-2441-98E2-E776D5328895}" srcOrd="0" destOrd="0" presId="urn:microsoft.com/office/officeart/2005/8/layout/pyramid1"/>
    <dgm:cxn modelId="{0AD7882B-65BF-B04A-833E-6D19288320C3}" type="presOf" srcId="{B2AEDD51-A380-9A45-8EAB-77E9CFE8B617}" destId="{9EC40364-44AA-1A4D-AAB4-A8A128A35502}" srcOrd="0" destOrd="0" presId="urn:microsoft.com/office/officeart/2005/8/layout/pyramid1"/>
    <dgm:cxn modelId="{FA1BD199-6602-254D-AB7B-178FCB9A888C}" srcId="{B2AEDD51-A380-9A45-8EAB-77E9CFE8B617}" destId="{0AE3C881-2A42-6445-B2C0-B3DE2F0386A9}" srcOrd="2" destOrd="0" parTransId="{70F9BF9C-78A2-834C-8231-5C4379524967}" sibTransId="{21E5F0C0-B001-3C44-A2C7-6BF4310A1031}"/>
    <dgm:cxn modelId="{CCB9F123-842A-5443-BD90-596CD991A7A4}" type="presOf" srcId="{0AE3C881-2A42-6445-B2C0-B3DE2F0386A9}" destId="{C686A223-0B9D-404A-8700-763327289AD0}" srcOrd="1" destOrd="0" presId="urn:microsoft.com/office/officeart/2005/8/layout/pyramid1"/>
    <dgm:cxn modelId="{7B4578A9-C5FE-9A47-A6CF-076F7A07D78E}" type="presOf" srcId="{DB66284C-3EA3-7F4B-8341-5FA2CF085C2C}" destId="{4CA4B1F6-CEBD-8943-9F03-1AAC77D7DF3B}" srcOrd="0" destOrd="0" presId="urn:microsoft.com/office/officeart/2005/8/layout/pyramid1"/>
    <dgm:cxn modelId="{6DCBC238-F151-C043-A389-5884421384BB}" srcId="{B2AEDD51-A380-9A45-8EAB-77E9CFE8B617}" destId="{DB66284C-3EA3-7F4B-8341-5FA2CF085C2C}" srcOrd="1" destOrd="0" parTransId="{CC7B8441-381C-8A4C-94B0-FC251482291D}" sibTransId="{01D6F4BF-EB60-774C-A01E-6641C78BD3E4}"/>
    <dgm:cxn modelId="{AE6CD861-76E2-F74B-B012-C8331F6C127C}" type="presParOf" srcId="{9EC40364-44AA-1A4D-AAB4-A8A128A35502}" destId="{DC79FBED-170D-7B4B-B1FF-CB5B7D2E915B}" srcOrd="0" destOrd="0" presId="urn:microsoft.com/office/officeart/2005/8/layout/pyramid1"/>
    <dgm:cxn modelId="{4B683202-4BE7-0845-AFBC-6C2AFC60C5D9}" type="presParOf" srcId="{DC79FBED-170D-7B4B-B1FF-CB5B7D2E915B}" destId="{CA60BCD7-5733-1146-8492-DC798755C4BE}" srcOrd="0" destOrd="0" presId="urn:microsoft.com/office/officeart/2005/8/layout/pyramid1"/>
    <dgm:cxn modelId="{F68AC4B1-9283-0C49-9DE6-754013F3BF82}" type="presParOf" srcId="{DC79FBED-170D-7B4B-B1FF-CB5B7D2E915B}" destId="{DBD727AC-6CD2-BB45-9097-4FECEF0E5F42}" srcOrd="1" destOrd="0" presId="urn:microsoft.com/office/officeart/2005/8/layout/pyramid1"/>
    <dgm:cxn modelId="{2B491677-84D8-6A4A-9200-DF838486BD52}" type="presParOf" srcId="{9EC40364-44AA-1A4D-AAB4-A8A128A35502}" destId="{F833D368-4BD3-A141-8ADF-F293A31A9E56}" srcOrd="1" destOrd="0" presId="urn:microsoft.com/office/officeart/2005/8/layout/pyramid1"/>
    <dgm:cxn modelId="{CE4AA988-EC6E-B44A-BAB5-342020EE41BC}" type="presParOf" srcId="{F833D368-4BD3-A141-8ADF-F293A31A9E56}" destId="{4CA4B1F6-CEBD-8943-9F03-1AAC77D7DF3B}" srcOrd="0" destOrd="0" presId="urn:microsoft.com/office/officeart/2005/8/layout/pyramid1"/>
    <dgm:cxn modelId="{E936756D-A9D9-C34E-8D5D-4B481A70194A}" type="presParOf" srcId="{F833D368-4BD3-A141-8ADF-F293A31A9E56}" destId="{1E92532F-F3BF-F04E-A6F3-833EC410B52D}" srcOrd="1" destOrd="0" presId="urn:microsoft.com/office/officeart/2005/8/layout/pyramid1"/>
    <dgm:cxn modelId="{207277BB-6626-8E45-8DE9-6334D47F5F74}" type="presParOf" srcId="{9EC40364-44AA-1A4D-AAB4-A8A128A35502}" destId="{CC4136DE-5D3D-5B47-8101-7469B53700D2}" srcOrd="2" destOrd="0" presId="urn:microsoft.com/office/officeart/2005/8/layout/pyramid1"/>
    <dgm:cxn modelId="{C03CEA19-77EB-E347-84C9-1C4BC085CE29}" type="presParOf" srcId="{CC4136DE-5D3D-5B47-8101-7469B53700D2}" destId="{33434270-DCFA-DA41-84DE-2640D25F35B1}" srcOrd="0" destOrd="0" presId="urn:microsoft.com/office/officeart/2005/8/layout/pyramid1"/>
    <dgm:cxn modelId="{970D7526-1D25-824E-98F9-2B98124A25B9}" type="presParOf" srcId="{CC4136DE-5D3D-5B47-8101-7469B53700D2}" destId="{C686A223-0B9D-404A-8700-763327289AD0}" srcOrd="1" destOrd="0" presId="urn:microsoft.com/office/officeart/2005/8/layout/pyramid1"/>
    <dgm:cxn modelId="{BB21AF7B-7B6D-5D40-BEB3-BB643B380409}" type="presParOf" srcId="{9EC40364-44AA-1A4D-AAB4-A8A128A35502}" destId="{E7D0E983-67B6-1447-BC17-A79601483BA9}" srcOrd="3" destOrd="0" presId="urn:microsoft.com/office/officeart/2005/8/layout/pyramid1"/>
    <dgm:cxn modelId="{F720058E-D45F-214D-BD63-5B60A9021B87}" type="presParOf" srcId="{E7D0E983-67B6-1447-BC17-A79601483BA9}" destId="{B0179A58-325A-2441-98E2-E776D5328895}" srcOrd="0" destOrd="0" presId="urn:microsoft.com/office/officeart/2005/8/layout/pyramid1"/>
    <dgm:cxn modelId="{0AAD81E0-5546-1F4E-A403-A06DACBF77A9}" type="presParOf" srcId="{E7D0E983-67B6-1447-BC17-A79601483BA9}" destId="{1A91DA82-21AE-2846-B77C-01F0B2DB5EAA}" srcOrd="1" destOrd="0" presId="urn:microsoft.com/office/officeart/2005/8/layout/pyramid1"/>
    <dgm:cxn modelId="{A86327DF-4013-B341-B7DF-DCBE46AFF6A2}" type="presParOf" srcId="{9EC40364-44AA-1A4D-AAB4-A8A128A35502}" destId="{8D279DCD-4C5C-A841-A43B-52CB78A79C05}" srcOrd="4" destOrd="0" presId="urn:microsoft.com/office/officeart/2005/8/layout/pyramid1"/>
    <dgm:cxn modelId="{FDF4440E-FD07-8A4A-8D23-F35DB886CF01}" type="presParOf" srcId="{8D279DCD-4C5C-A841-A43B-52CB78A79C05}" destId="{CDDF98F9-2E13-D144-8353-76BAB0D8760D}" srcOrd="0" destOrd="0" presId="urn:microsoft.com/office/officeart/2005/8/layout/pyramid1"/>
    <dgm:cxn modelId="{EA2366F4-2B1D-014B-B527-44CDF6050378}" type="presParOf" srcId="{8D279DCD-4C5C-A841-A43B-52CB78A79C05}" destId="{6F426028-5810-C843-8E29-398B217195E1}" srcOrd="1" destOrd="0" presId="urn:microsoft.com/office/officeart/2005/8/layout/pyramid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A7712EF-97A8-C747-82BA-CB85228D1DEC}">
      <dsp:nvSpPr>
        <dsp:cNvPr id="0" name=""/>
        <dsp:cNvSpPr/>
      </dsp:nvSpPr>
      <dsp:spPr>
        <a:xfrm>
          <a:off x="557937" y="216714"/>
          <a:ext cx="3366030" cy="3366030"/>
        </a:xfrm>
        <a:prstGeom prst="circularArrow">
          <a:avLst>
            <a:gd name="adj1" fmla="val 4668"/>
            <a:gd name="adj2" fmla="val 272909"/>
            <a:gd name="adj3" fmla="val 13134942"/>
            <a:gd name="adj4" fmla="val 17827501"/>
            <a:gd name="adj5" fmla="val 4847"/>
          </a:avLst>
        </a:prstGeom>
        <a:solidFill>
          <a:schemeClr val="accent1">
            <a:tint val="40000"/>
            <a:hueOff val="0"/>
            <a:satOff val="0"/>
            <a:lumOff val="0"/>
            <a:alphaOff val="0"/>
          </a:schemeClr>
        </a:solidFill>
        <a:ln>
          <a:noFill/>
        </a:ln>
        <a:effectLst>
          <a:outerShdw blurRad="76200" dist="25400" dir="5400000" rotWithShape="0">
            <a:srgbClr val="000000">
              <a:alpha val="50000"/>
            </a:srgbClr>
          </a:outerShdw>
        </a:effectLst>
        <a:scene3d>
          <a:camera prst="orthographicFront">
            <a:rot lat="0" lon="0" rev="0"/>
          </a:camera>
          <a:lightRig rig="glow" dir="tl">
            <a:rot lat="0" lon="0" rev="19800000"/>
          </a:lightRig>
        </a:scene3d>
        <a:sp3d prstMaterial="metal">
          <a:bevelT w="152400" h="63500" prst="softRound"/>
        </a:sp3d>
      </dsp:spPr>
      <dsp:style>
        <a:lnRef idx="0">
          <a:scrgbClr r="0" g="0" b="0"/>
        </a:lnRef>
        <a:fillRef idx="1">
          <a:scrgbClr r="0" g="0" b="0"/>
        </a:fillRef>
        <a:effectRef idx="2">
          <a:scrgbClr r="0" g="0" b="0"/>
        </a:effectRef>
        <a:fontRef idx="minor"/>
      </dsp:style>
    </dsp:sp>
    <dsp:sp modelId="{412E4387-356A-5043-BB82-541E887FB582}">
      <dsp:nvSpPr>
        <dsp:cNvPr id="0" name=""/>
        <dsp:cNvSpPr/>
      </dsp:nvSpPr>
      <dsp:spPr>
        <a:xfrm>
          <a:off x="1209107" y="263791"/>
          <a:ext cx="2063689" cy="1031844"/>
        </a:xfrm>
        <a:prstGeom prst="roundRect">
          <a:avLst/>
        </a:prstGeom>
        <a:gradFill rotWithShape="0">
          <a:gsLst>
            <a:gs pos="38000">
              <a:schemeClr val="accent1">
                <a:hueOff val="0"/>
                <a:satOff val="0"/>
                <a:lumOff val="0"/>
                <a:alphaOff val="0"/>
                <a:satMod val="120000"/>
              </a:schemeClr>
            </a:gs>
            <a:gs pos="100000">
              <a:schemeClr val="accent1">
                <a:hueOff val="0"/>
                <a:satOff val="0"/>
                <a:lumOff val="0"/>
                <a:alphaOff val="0"/>
                <a:shade val="60000"/>
                <a:satMod val="180000"/>
                <a:lumMod val="70000"/>
              </a:schemeClr>
            </a:gs>
          </a:gsLst>
          <a:lin ang="4680000" scaled="0"/>
        </a:gradFill>
        <a:ln>
          <a:noFill/>
        </a:ln>
        <a:effectLst>
          <a:outerShdw blurRad="76200" dist="25400" dir="5400000" rotWithShape="0">
            <a:srgbClr val="000000">
              <a:alpha val="50000"/>
            </a:srgbClr>
          </a:outerShdw>
        </a:effectLst>
        <a:scene3d>
          <a:camera prst="orthographicFront">
            <a:rot lat="0" lon="0" rev="0"/>
          </a:camera>
          <a:lightRig rig="glow" dir="tl">
            <a:rot lat="0" lon="0" rev="19800000"/>
          </a:lightRig>
        </a:scene3d>
        <a:sp3d prstMaterial="metal">
          <a:bevelT w="152400" h="63500" prst="softRound"/>
        </a:sp3d>
      </dsp:spPr>
      <dsp:style>
        <a:lnRef idx="0">
          <a:scrgbClr r="0" g="0" b="0"/>
        </a:lnRef>
        <a:fillRef idx="3">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sz="2000" b="1" kern="1200" dirty="0" smtClean="0">
              <a:solidFill>
                <a:schemeClr val="bg1"/>
              </a:solidFill>
            </a:rPr>
            <a:t>Responsibility</a:t>
          </a:r>
          <a:endParaRPr lang="en-US" sz="2000" b="1" kern="1200" dirty="0">
            <a:solidFill>
              <a:schemeClr val="bg1"/>
            </a:solidFill>
          </a:endParaRPr>
        </a:p>
      </dsp:txBody>
      <dsp:txXfrm>
        <a:off x="1259477" y="314161"/>
        <a:ext cx="1962949" cy="931104"/>
      </dsp:txXfrm>
    </dsp:sp>
    <dsp:sp modelId="{6FD87F96-336A-DE4B-B9EF-8352FBE3511B}">
      <dsp:nvSpPr>
        <dsp:cNvPr id="0" name=""/>
        <dsp:cNvSpPr/>
      </dsp:nvSpPr>
      <dsp:spPr>
        <a:xfrm>
          <a:off x="2418215" y="1472419"/>
          <a:ext cx="2063689" cy="1031844"/>
        </a:xfrm>
        <a:prstGeom prst="roundRect">
          <a:avLst/>
        </a:prstGeom>
        <a:gradFill rotWithShape="0">
          <a:gsLst>
            <a:gs pos="38000">
              <a:schemeClr val="accent1">
                <a:hueOff val="0"/>
                <a:satOff val="0"/>
                <a:lumOff val="0"/>
                <a:alphaOff val="0"/>
                <a:satMod val="120000"/>
              </a:schemeClr>
            </a:gs>
            <a:gs pos="100000">
              <a:schemeClr val="accent1">
                <a:hueOff val="0"/>
                <a:satOff val="0"/>
                <a:lumOff val="0"/>
                <a:alphaOff val="0"/>
                <a:shade val="60000"/>
                <a:satMod val="180000"/>
                <a:lumMod val="70000"/>
              </a:schemeClr>
            </a:gs>
          </a:gsLst>
          <a:lin ang="4680000" scaled="0"/>
        </a:gradFill>
        <a:ln>
          <a:noFill/>
        </a:ln>
        <a:effectLst>
          <a:outerShdw blurRad="76200" dist="25400" dir="5400000" rotWithShape="0">
            <a:srgbClr val="000000">
              <a:alpha val="50000"/>
            </a:srgbClr>
          </a:outerShdw>
        </a:effectLst>
        <a:scene3d>
          <a:camera prst="orthographicFront">
            <a:rot lat="0" lon="0" rev="0"/>
          </a:camera>
          <a:lightRig rig="glow" dir="tl">
            <a:rot lat="0" lon="0" rev="19800000"/>
          </a:lightRig>
        </a:scene3d>
        <a:sp3d prstMaterial="metal">
          <a:bevelT w="152400" h="63500" prst="softRound"/>
        </a:sp3d>
      </dsp:spPr>
      <dsp:style>
        <a:lnRef idx="0">
          <a:scrgbClr r="0" g="0" b="0"/>
        </a:lnRef>
        <a:fillRef idx="3">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sz="2000" b="1" kern="1200" dirty="0" smtClean="0">
              <a:solidFill>
                <a:schemeClr val="bg1"/>
              </a:solidFill>
            </a:rPr>
            <a:t>Trust</a:t>
          </a:r>
          <a:endParaRPr lang="en-US" sz="2000" b="1" kern="1200" dirty="0">
            <a:solidFill>
              <a:schemeClr val="bg1"/>
            </a:solidFill>
          </a:endParaRPr>
        </a:p>
      </dsp:txBody>
      <dsp:txXfrm>
        <a:off x="2468585" y="1522789"/>
        <a:ext cx="1962949" cy="931104"/>
      </dsp:txXfrm>
    </dsp:sp>
    <dsp:sp modelId="{A1C03C31-7A9A-2C4A-8BC1-E01FA8182039}">
      <dsp:nvSpPr>
        <dsp:cNvPr id="0" name=""/>
        <dsp:cNvSpPr/>
      </dsp:nvSpPr>
      <dsp:spPr>
        <a:xfrm>
          <a:off x="1209107" y="2681048"/>
          <a:ext cx="2063689" cy="1031844"/>
        </a:xfrm>
        <a:prstGeom prst="roundRect">
          <a:avLst/>
        </a:prstGeom>
        <a:gradFill rotWithShape="0">
          <a:gsLst>
            <a:gs pos="38000">
              <a:schemeClr val="accent1">
                <a:hueOff val="0"/>
                <a:satOff val="0"/>
                <a:lumOff val="0"/>
                <a:alphaOff val="0"/>
                <a:satMod val="120000"/>
              </a:schemeClr>
            </a:gs>
            <a:gs pos="100000">
              <a:schemeClr val="accent1">
                <a:hueOff val="0"/>
                <a:satOff val="0"/>
                <a:lumOff val="0"/>
                <a:alphaOff val="0"/>
                <a:shade val="60000"/>
                <a:satMod val="180000"/>
                <a:lumMod val="70000"/>
              </a:schemeClr>
            </a:gs>
          </a:gsLst>
          <a:lin ang="4680000" scaled="0"/>
        </a:gradFill>
        <a:ln>
          <a:noFill/>
        </a:ln>
        <a:effectLst>
          <a:outerShdw blurRad="76200" dist="25400" dir="5400000" rotWithShape="0">
            <a:srgbClr val="000000">
              <a:alpha val="50000"/>
            </a:srgbClr>
          </a:outerShdw>
        </a:effectLst>
        <a:scene3d>
          <a:camera prst="orthographicFront">
            <a:rot lat="0" lon="0" rev="0"/>
          </a:camera>
          <a:lightRig rig="glow" dir="tl">
            <a:rot lat="0" lon="0" rev="19800000"/>
          </a:lightRig>
        </a:scene3d>
        <a:sp3d prstMaterial="metal">
          <a:bevelT w="152400" h="63500" prst="softRound"/>
        </a:sp3d>
      </dsp:spPr>
      <dsp:style>
        <a:lnRef idx="0">
          <a:scrgbClr r="0" g="0" b="0"/>
        </a:lnRef>
        <a:fillRef idx="3">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sz="2000" b="1" kern="1200" dirty="0" smtClean="0">
              <a:solidFill>
                <a:schemeClr val="bg1"/>
              </a:solidFill>
            </a:rPr>
            <a:t>Freedom</a:t>
          </a:r>
          <a:endParaRPr lang="en-US" sz="2000" b="1" kern="1200" dirty="0">
            <a:solidFill>
              <a:schemeClr val="bg1"/>
            </a:solidFill>
          </a:endParaRPr>
        </a:p>
      </dsp:txBody>
      <dsp:txXfrm>
        <a:off x="1259477" y="2731418"/>
        <a:ext cx="1962949" cy="931104"/>
      </dsp:txXfrm>
    </dsp:sp>
    <dsp:sp modelId="{BCBDD619-C5BC-A045-BFF1-BEC69F3F1166}">
      <dsp:nvSpPr>
        <dsp:cNvPr id="0" name=""/>
        <dsp:cNvSpPr/>
      </dsp:nvSpPr>
      <dsp:spPr>
        <a:xfrm>
          <a:off x="479" y="1472419"/>
          <a:ext cx="2063689" cy="1031844"/>
        </a:xfrm>
        <a:prstGeom prst="roundRect">
          <a:avLst/>
        </a:prstGeom>
        <a:gradFill rotWithShape="0">
          <a:gsLst>
            <a:gs pos="38000">
              <a:schemeClr val="accent1">
                <a:hueOff val="0"/>
                <a:satOff val="0"/>
                <a:lumOff val="0"/>
                <a:alphaOff val="0"/>
                <a:satMod val="120000"/>
              </a:schemeClr>
            </a:gs>
            <a:gs pos="100000">
              <a:schemeClr val="accent1">
                <a:hueOff val="0"/>
                <a:satOff val="0"/>
                <a:lumOff val="0"/>
                <a:alphaOff val="0"/>
                <a:shade val="60000"/>
                <a:satMod val="180000"/>
                <a:lumMod val="70000"/>
              </a:schemeClr>
            </a:gs>
          </a:gsLst>
          <a:lin ang="4680000" scaled="0"/>
        </a:gradFill>
        <a:ln>
          <a:noFill/>
        </a:ln>
        <a:effectLst>
          <a:outerShdw blurRad="76200" dist="25400" dir="5400000" rotWithShape="0">
            <a:srgbClr val="000000">
              <a:alpha val="50000"/>
            </a:srgbClr>
          </a:outerShdw>
        </a:effectLst>
        <a:scene3d>
          <a:camera prst="orthographicFront">
            <a:rot lat="0" lon="0" rev="0"/>
          </a:camera>
          <a:lightRig rig="glow" dir="tl">
            <a:rot lat="0" lon="0" rev="19800000"/>
          </a:lightRig>
        </a:scene3d>
        <a:sp3d prstMaterial="metal">
          <a:bevelT w="152400" h="63500" prst="softRound"/>
        </a:sp3d>
      </dsp:spPr>
      <dsp:style>
        <a:lnRef idx="0">
          <a:scrgbClr r="0" g="0" b="0"/>
        </a:lnRef>
        <a:fillRef idx="3">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sz="2000" b="1" kern="1200" dirty="0" smtClean="0">
              <a:solidFill>
                <a:schemeClr val="bg1"/>
              </a:solidFill>
            </a:rPr>
            <a:t>Trust</a:t>
          </a:r>
          <a:endParaRPr lang="en-US" sz="2000" b="1" kern="1200" dirty="0">
            <a:solidFill>
              <a:schemeClr val="bg1"/>
            </a:solidFill>
          </a:endParaRPr>
        </a:p>
      </dsp:txBody>
      <dsp:txXfrm>
        <a:off x="50849" y="1522789"/>
        <a:ext cx="1962949" cy="93110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A60BCD7-5733-1146-8492-DC798755C4BE}">
      <dsp:nvSpPr>
        <dsp:cNvPr id="0" name=""/>
        <dsp:cNvSpPr/>
      </dsp:nvSpPr>
      <dsp:spPr>
        <a:xfrm>
          <a:off x="3157728" y="0"/>
          <a:ext cx="1578863" cy="1350263"/>
        </a:xfrm>
        <a:prstGeom prst="trapezoid">
          <a:avLst>
            <a:gd name="adj" fmla="val 58465"/>
          </a:avLst>
        </a:prstGeom>
        <a:solidFill>
          <a:schemeClr val="lt1">
            <a:hueOff val="0"/>
            <a:satOff val="0"/>
            <a:lumOff val="0"/>
            <a:alphaOff val="0"/>
          </a:schemeClr>
        </a:solidFill>
        <a:ln w="38100" cap="flat" cmpd="sng" algn="ctr">
          <a:solidFill>
            <a:schemeClr val="dk1">
              <a:shade val="80000"/>
              <a:hueOff val="0"/>
              <a:satOff val="0"/>
              <a:lumOff val="0"/>
              <a:alphaOff val="0"/>
            </a:schemeClr>
          </a:solidFill>
          <a:prstDash val="solid"/>
        </a:ln>
        <a:effectLst>
          <a:outerShdw blurRad="63500" dist="12700" dir="5400000" sx="102000" sy="102000" rotWithShape="0">
            <a:srgbClr val="000000">
              <a:alpha val="20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endParaRPr lang="en-US" sz="1600" b="1" kern="1200" dirty="0">
            <a:solidFill>
              <a:srgbClr val="1D53FF"/>
            </a:solidFill>
          </a:endParaRPr>
        </a:p>
      </dsp:txBody>
      <dsp:txXfrm>
        <a:off x="3157728" y="0"/>
        <a:ext cx="1578863" cy="1350263"/>
      </dsp:txXfrm>
    </dsp:sp>
    <dsp:sp modelId="{4CA4B1F6-CEBD-8943-9F03-1AAC77D7DF3B}">
      <dsp:nvSpPr>
        <dsp:cNvPr id="0" name=""/>
        <dsp:cNvSpPr/>
      </dsp:nvSpPr>
      <dsp:spPr>
        <a:xfrm>
          <a:off x="2368296" y="1350264"/>
          <a:ext cx="3157727" cy="1350263"/>
        </a:xfrm>
        <a:prstGeom prst="trapezoid">
          <a:avLst>
            <a:gd name="adj" fmla="val 58465"/>
          </a:avLst>
        </a:prstGeom>
        <a:solidFill>
          <a:schemeClr val="lt1">
            <a:hueOff val="0"/>
            <a:satOff val="0"/>
            <a:lumOff val="0"/>
            <a:alphaOff val="0"/>
          </a:schemeClr>
        </a:solidFill>
        <a:ln w="38100" cap="flat" cmpd="sng" algn="ctr">
          <a:solidFill>
            <a:schemeClr val="dk1">
              <a:shade val="80000"/>
              <a:hueOff val="0"/>
              <a:satOff val="0"/>
              <a:lumOff val="0"/>
              <a:alphaOff val="0"/>
            </a:schemeClr>
          </a:solidFill>
          <a:prstDash val="solid"/>
        </a:ln>
        <a:effectLst>
          <a:outerShdw blurRad="63500" dist="12700" dir="5400000" sx="102000" sy="102000" rotWithShape="0">
            <a:srgbClr val="000000">
              <a:alpha val="20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en-US" sz="2000" b="1" kern="1200" dirty="0" smtClean="0">
              <a:solidFill>
                <a:srgbClr val="007000"/>
              </a:solidFill>
            </a:rPr>
            <a:t>Esteem Needs</a:t>
          </a:r>
          <a:endParaRPr lang="en-US" sz="2000" b="1" kern="1200" dirty="0">
            <a:solidFill>
              <a:srgbClr val="007000"/>
            </a:solidFill>
          </a:endParaRPr>
        </a:p>
      </dsp:txBody>
      <dsp:txXfrm>
        <a:off x="2920898" y="1350264"/>
        <a:ext cx="2052523" cy="1350263"/>
      </dsp:txXfrm>
    </dsp:sp>
    <dsp:sp modelId="{33434270-DCFA-DA41-84DE-2640D25F35B1}">
      <dsp:nvSpPr>
        <dsp:cNvPr id="0" name=""/>
        <dsp:cNvSpPr/>
      </dsp:nvSpPr>
      <dsp:spPr>
        <a:xfrm>
          <a:off x="1578864" y="2700528"/>
          <a:ext cx="4736591" cy="1350263"/>
        </a:xfrm>
        <a:prstGeom prst="trapezoid">
          <a:avLst>
            <a:gd name="adj" fmla="val 58465"/>
          </a:avLst>
        </a:prstGeom>
        <a:solidFill>
          <a:schemeClr val="lt1">
            <a:hueOff val="0"/>
            <a:satOff val="0"/>
            <a:lumOff val="0"/>
            <a:alphaOff val="0"/>
          </a:schemeClr>
        </a:solidFill>
        <a:ln w="38100" cap="flat" cmpd="sng" algn="ctr">
          <a:solidFill>
            <a:schemeClr val="dk1">
              <a:shade val="80000"/>
              <a:hueOff val="0"/>
              <a:satOff val="0"/>
              <a:lumOff val="0"/>
              <a:alphaOff val="0"/>
            </a:schemeClr>
          </a:solidFill>
          <a:prstDash val="solid"/>
        </a:ln>
        <a:effectLst>
          <a:outerShdw blurRad="63500" dist="12700" dir="5400000" sx="102000" sy="102000" rotWithShape="0">
            <a:srgbClr val="000000">
              <a:alpha val="20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en-US" sz="2000" b="1" kern="1200" dirty="0" smtClean="0">
              <a:solidFill>
                <a:srgbClr val="EAB200"/>
              </a:solidFill>
            </a:rPr>
            <a:t>Love and Belonging</a:t>
          </a:r>
        </a:p>
        <a:p>
          <a:pPr lvl="0" algn="ctr" defTabSz="889000">
            <a:lnSpc>
              <a:spcPct val="90000"/>
            </a:lnSpc>
            <a:spcBef>
              <a:spcPct val="0"/>
            </a:spcBef>
            <a:spcAft>
              <a:spcPct val="35000"/>
            </a:spcAft>
          </a:pPr>
          <a:r>
            <a:rPr lang="en-US" sz="2000" b="1" kern="1200" dirty="0" smtClean="0">
              <a:solidFill>
                <a:srgbClr val="EAB200"/>
              </a:solidFill>
            </a:rPr>
            <a:t>Needs</a:t>
          </a:r>
          <a:endParaRPr lang="en-US" sz="2000" b="1" kern="1200" dirty="0">
            <a:solidFill>
              <a:srgbClr val="EAB200"/>
            </a:solidFill>
          </a:endParaRPr>
        </a:p>
      </dsp:txBody>
      <dsp:txXfrm>
        <a:off x="2407767" y="2700528"/>
        <a:ext cx="3078784" cy="1350263"/>
      </dsp:txXfrm>
    </dsp:sp>
    <dsp:sp modelId="{B0179A58-325A-2441-98E2-E776D5328895}">
      <dsp:nvSpPr>
        <dsp:cNvPr id="0" name=""/>
        <dsp:cNvSpPr/>
      </dsp:nvSpPr>
      <dsp:spPr>
        <a:xfrm>
          <a:off x="789432" y="4034359"/>
          <a:ext cx="6315455" cy="1350263"/>
        </a:xfrm>
        <a:prstGeom prst="trapezoid">
          <a:avLst>
            <a:gd name="adj" fmla="val 58465"/>
          </a:avLst>
        </a:prstGeom>
        <a:solidFill>
          <a:schemeClr val="lt1">
            <a:hueOff val="0"/>
            <a:satOff val="0"/>
            <a:lumOff val="0"/>
            <a:alphaOff val="0"/>
          </a:schemeClr>
        </a:solidFill>
        <a:ln w="38100" cap="flat" cmpd="sng" algn="ctr">
          <a:solidFill>
            <a:schemeClr val="dk1">
              <a:shade val="80000"/>
              <a:hueOff val="0"/>
              <a:satOff val="0"/>
              <a:lumOff val="0"/>
              <a:alphaOff val="0"/>
            </a:schemeClr>
          </a:solidFill>
          <a:prstDash val="solid"/>
        </a:ln>
        <a:effectLst>
          <a:outerShdw blurRad="63500" dist="12700" dir="5400000" sx="102000" sy="102000" rotWithShape="0">
            <a:srgbClr val="000000">
              <a:alpha val="20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35560" tIns="35560" rIns="35560" bIns="35560" numCol="1" spcCol="1270" anchor="ctr" anchorCtr="0">
          <a:noAutofit/>
        </a:bodyPr>
        <a:lstStyle/>
        <a:p>
          <a:pPr lvl="0" algn="ctr" defTabSz="1244600">
            <a:lnSpc>
              <a:spcPct val="90000"/>
            </a:lnSpc>
            <a:spcBef>
              <a:spcPct val="0"/>
            </a:spcBef>
            <a:spcAft>
              <a:spcPct val="35000"/>
            </a:spcAft>
          </a:pPr>
          <a:r>
            <a:rPr lang="en-US" sz="2800" b="1" kern="1200" dirty="0" smtClean="0">
              <a:solidFill>
                <a:srgbClr val="E65D00"/>
              </a:solidFill>
            </a:rPr>
            <a:t>Safety Needs</a:t>
          </a:r>
          <a:endParaRPr lang="en-US" sz="2800" b="1" kern="1200" dirty="0">
            <a:solidFill>
              <a:srgbClr val="E65D00"/>
            </a:solidFill>
          </a:endParaRPr>
        </a:p>
      </dsp:txBody>
      <dsp:txXfrm>
        <a:off x="1894636" y="4034359"/>
        <a:ext cx="4105046" cy="1350263"/>
      </dsp:txXfrm>
    </dsp:sp>
    <dsp:sp modelId="{CDDF98F9-2E13-D144-8353-76BAB0D8760D}">
      <dsp:nvSpPr>
        <dsp:cNvPr id="0" name=""/>
        <dsp:cNvSpPr/>
      </dsp:nvSpPr>
      <dsp:spPr>
        <a:xfrm>
          <a:off x="0" y="5401055"/>
          <a:ext cx="7894319" cy="1350263"/>
        </a:xfrm>
        <a:prstGeom prst="trapezoid">
          <a:avLst>
            <a:gd name="adj" fmla="val 58465"/>
          </a:avLst>
        </a:prstGeom>
        <a:solidFill>
          <a:schemeClr val="lt1">
            <a:hueOff val="0"/>
            <a:satOff val="0"/>
            <a:lumOff val="0"/>
            <a:alphaOff val="0"/>
          </a:schemeClr>
        </a:solidFill>
        <a:ln w="38100" cap="flat" cmpd="sng" algn="ctr">
          <a:solidFill>
            <a:schemeClr val="dk1">
              <a:shade val="80000"/>
              <a:hueOff val="0"/>
              <a:satOff val="0"/>
              <a:lumOff val="0"/>
              <a:alphaOff val="0"/>
            </a:schemeClr>
          </a:solidFill>
          <a:prstDash val="solid"/>
        </a:ln>
        <a:effectLst>
          <a:outerShdw blurRad="63500" dist="12700" dir="5400000" sx="102000" sy="102000" rotWithShape="0">
            <a:srgbClr val="000000">
              <a:alpha val="20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40640" tIns="40640" rIns="40640" bIns="40640" numCol="1" spcCol="1270" anchor="ctr" anchorCtr="0">
          <a:noAutofit/>
        </a:bodyPr>
        <a:lstStyle/>
        <a:p>
          <a:pPr lvl="0" algn="ctr" defTabSz="1422400">
            <a:lnSpc>
              <a:spcPct val="90000"/>
            </a:lnSpc>
            <a:spcBef>
              <a:spcPct val="0"/>
            </a:spcBef>
            <a:spcAft>
              <a:spcPct val="35000"/>
            </a:spcAft>
          </a:pPr>
          <a:r>
            <a:rPr lang="en-US" sz="3200" b="1" kern="1200" dirty="0" smtClean="0">
              <a:solidFill>
                <a:srgbClr val="C00000"/>
              </a:solidFill>
            </a:rPr>
            <a:t>Physical Needs</a:t>
          </a:r>
          <a:endParaRPr lang="en-US" sz="3200" b="1" kern="1200" dirty="0">
            <a:solidFill>
              <a:srgbClr val="C00000"/>
            </a:solidFill>
          </a:endParaRPr>
        </a:p>
      </dsp:txBody>
      <dsp:txXfrm>
        <a:off x="1381506" y="5401055"/>
        <a:ext cx="5131307" cy="1350263"/>
      </dsp:txXfrm>
    </dsp:sp>
  </dsp:spTree>
</dsp:drawing>
</file>

<file path=ppt/diagrams/layout1.xml><?xml version="1.0" encoding="utf-8"?>
<dgm:layoutDef xmlns:dgm="http://schemas.openxmlformats.org/drawingml/2006/diagram" xmlns:a="http://schemas.openxmlformats.org/drawingml/2006/main" uniqueId="urn:microsoft.com/office/officeart/2005/8/layout/cycle3">
  <dgm:title val=""/>
  <dgm:desc val=""/>
  <dgm:catLst>
    <dgm:cat type="cycle" pri="5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axis="ch" ptType="node" func="cnt" op="equ" val="2">
        <dgm:alg type="composite">
          <dgm:param type="ar" val="0.9"/>
        </dgm:alg>
        <dgm:shape xmlns:r="http://schemas.openxmlformats.org/officeDocument/2006/relationships" r:blip="">
          <dgm:adjLst/>
        </dgm:shape>
        <dgm:presOf/>
        <dgm:constrLst>
          <dgm:constr type="primFontSz" for="ch" ptType="node" op="equ" val="65"/>
          <dgm:constr type="ctrX" for="ch" forName="node1" refType="w" fact="0.5"/>
          <dgm:constr type="t" for="ch" forName="node1"/>
          <dgm:constr type="w" for="ch" forName="node1" refType="w" fact="0.8"/>
          <dgm:constr type="h" for="ch" forName="node1" refType="w" refFor="ch" refForName="node1" fact="0.5"/>
          <dgm:constr type="ctrX" for="ch" forName="sibTrans" refType="w" fact="0.5"/>
          <dgm:constr type="t" for="ch" forName="sibTrans"/>
          <dgm:constr type="w" for="ch" forName="sibTrans" refType="w" fact="0.8"/>
          <dgm:constr type="h" for="ch" forName="sibTrans" refType="w" refFor="ch" refForName="node1" fact="0.5"/>
          <dgm:constr type="userA" for="ch" forName="sibTrans" refType="w" fact="1.07"/>
          <dgm:constr type="ctrX" for="ch" forName="node2" refType="w" fact="0.5"/>
          <dgm:constr type="b" for="ch" forName="node2" refType="h"/>
          <dgm:constr type="w" for="ch" forName="node2" refType="w" fact="0.8"/>
          <dgm:constr type="h" for="ch" forName="node2" refType="w" refFor="ch" refForName="node1" fact="0.5"/>
          <dgm:constr type="l" for="ch" forName="sp1"/>
          <dgm:constr type="t" for="ch" forName="sp1" refType="h" fact="0.5"/>
          <dgm:constr type="w" for="ch" forName="sp1" val="1"/>
          <dgm:constr type="h" for="ch" forName="sp1" val="1"/>
          <dgm:constr type="r" for="ch" forName="sp2" refType="w"/>
          <dgm:constr type="t" for="ch" forName="sp2" refType="h" fact="0.5"/>
          <dgm:constr type="w" for="ch" forName="sp2" val="1"/>
          <dgm:constr type="h" for="ch" forName="sp2" val="1"/>
        </dgm:constrLst>
        <dgm:ruleLst/>
      </dgm:if>
      <dgm:else name="Name3">
        <dgm:alg type="composite"/>
        <dgm:shape xmlns:r="http://schemas.openxmlformats.org/officeDocument/2006/relationships" r:blip="">
          <dgm:adjLst/>
        </dgm:shape>
        <dgm:presOf/>
        <dgm:constrLst>
          <dgm:constr type="primFontSz" for="ch" ptType="node" op="equ" val="65"/>
        </dgm:constrLst>
        <dgm:ruleLst/>
      </dgm:else>
    </dgm:choose>
    <dgm:choose name="Name4">
      <dgm:if name="Name5" axis="ch" ptType="node" func="cnt" op="equ" val="2">
        <dgm:layoutNode name="node1">
          <dgm:varLst>
            <dgm:bulletEnabled val="1"/>
          </dgm:varLst>
          <dgm:alg type="tx"/>
          <dgm:shape xmlns:r="http://schemas.openxmlformats.org/officeDocument/2006/relationships" type="roundRect"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ibTrans" styleLbl="bgShp">
          <dgm:choose name="Name6">
            <dgm:if name="Name7" func="var" arg="dir" op="equ" val="norm">
              <dgm:alg type="conn">
                <dgm:param type="connRout" val="longCurve"/>
                <dgm:param type="begPts" val="midR"/>
                <dgm:param type="endPts" val="midL"/>
                <dgm:param type="dstNode" val="node1"/>
              </dgm:alg>
              <dgm:shape xmlns:r="http://schemas.openxmlformats.org/officeDocument/2006/relationships" type="conn" r:blip="" zOrderOff="-2">
                <dgm:adjLst/>
              </dgm:shape>
              <dgm:presOf axis="ch" ptType="sibTrans"/>
              <dgm:constrLst>
                <dgm:constr type="userA"/>
                <dgm:constr type="diam" refType="userA" fact="-1"/>
                <dgm:constr type="wArH" refType="userA" fact="0.05"/>
                <dgm:constr type="hArH" refType="userA" fact="0.1"/>
                <dgm:constr type="stemThick" refType="userA" fact="0.06"/>
                <dgm:constr type="begPad" refType="connDist" fact="-0.2"/>
                <dgm:constr type="endPad" refType="connDist" fact="0.05"/>
              </dgm:constrLst>
            </dgm:if>
            <dgm:else name="Name8">
              <dgm:alg type="conn">
                <dgm:param type="connRout" val="longCurve"/>
                <dgm:param type="begPts" val="midL"/>
                <dgm:param type="endPts" val="midR"/>
                <dgm:param type="dstNode" val="node1"/>
              </dgm:alg>
              <dgm:shape xmlns:r="http://schemas.openxmlformats.org/officeDocument/2006/relationships" type="conn" r:blip="" zOrderOff="-2">
                <dgm:adjLst/>
              </dgm:shape>
              <dgm:presOf axis="ch" ptType="sibTrans"/>
              <dgm:constrLst>
                <dgm:constr type="userA"/>
                <dgm:constr type="diam" refType="userA"/>
                <dgm:constr type="wArH" refType="userA" fact="0.05"/>
                <dgm:constr type="hArH" refType="userA" fact="0.1"/>
                <dgm:constr type="stemThick" refType="userA" fact="0.06"/>
                <dgm:constr type="begPad" refType="connDist" fact="-0.2"/>
                <dgm:constr type="endPad" refType="connDist" fact="0.05"/>
              </dgm:constrLst>
            </dgm:else>
          </dgm:choose>
          <dgm:ruleLst/>
        </dgm:layoutNode>
        <dgm:layoutNode name="node2">
          <dgm:varLst>
            <dgm:bulletEnabled val="1"/>
          </dgm:varLst>
          <dgm:alg type="tx"/>
          <dgm:shape xmlns:r="http://schemas.openxmlformats.org/officeDocument/2006/relationships" type="roundRect" r:blip="">
            <dgm:adjLst/>
          </dgm:shape>
          <dgm:presOf axis="ch desOrSelf"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p1">
          <dgm:alg type="sp"/>
          <dgm:shape xmlns:r="http://schemas.openxmlformats.org/officeDocument/2006/relationships" r:blip="">
            <dgm:adjLst/>
          </dgm:shape>
          <dgm:presOf/>
          <dgm:constrLst/>
          <dgm:ruleLst/>
        </dgm:layoutNode>
        <dgm:layoutNode name="sp2">
          <dgm:alg type="sp"/>
          <dgm:shape xmlns:r="http://schemas.openxmlformats.org/officeDocument/2006/relationships" r:blip="">
            <dgm:adjLst/>
          </dgm:shape>
          <dgm:presOf/>
          <dgm:constrLst/>
          <dgm:ruleLst/>
        </dgm:layoutNode>
      </dgm:if>
      <dgm:else name="Name9">
        <dgm:layoutNode name="cycle">
          <dgm:choose name="Name10">
            <dgm:if name="Name11" func="var" arg="dir" op="equ" val="norm">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fact="-1"/>
                <dgm:constr type="wArH" for="ch" ptType="sibTrans" refType="diam" op="equ" fact="0.05"/>
                <dgm:constr type="hArH" for="ch" ptType="sibTrans" refType="diam" op="equ" fact="0.1"/>
                <dgm:constr type="stemThick" for="ch" ptType="sibTrans" refType="diam" op="equ" fact="0.065"/>
                <dgm:constr type="primFontSz" for="ch" ptType="node" op="equ"/>
              </dgm:constrLst>
            </dgm:if>
            <dgm:else name="Name12">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dgm:constr type="wArH" for="ch" ptType="sibTrans" refType="diam" op="equ" fact="0.05"/>
                <dgm:constr type="hArH" for="ch" ptType="sibTrans" refType="diam" op="equ" fact="0.1"/>
                <dgm:constr type="stemThick" for="ch" ptType="sibTrans" refType="diam" op="equ" fact="0.065"/>
                <dgm:constr type="primFontSz" for="ch" ptType="node" op="equ"/>
              </dgm:constrLst>
            </dgm:else>
          </dgm:choose>
          <dgm:ruleLst/>
          <dgm:forEach name="nodesFirstNodeForEach" axis="ch" ptType="node" cnt="1">
            <dgm:layoutNode name="nodeFirstNode">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FirstNode" styleLbl="bgShp">
                <dgm:choose name="Name13">
                  <dgm:if name="Name14" func="var" arg="dir" op="equ" val="norm">
                    <dgm:alg type="conn">
                      <dgm:param type="connRout" val="longCurve"/>
                      <dgm:param type="begPts" val="midR"/>
                      <dgm:param type="endPts" val="midL"/>
                      <dgm:param type="dstNode" val="nodeFirstNode"/>
                    </dgm:alg>
                  </dgm:if>
                  <dgm:else name="Name15">
                    <dgm:alg type="conn">
                      <dgm:param type="connRout" val="longCurve"/>
                      <dgm:param type="begPts" val="midL"/>
                      <dgm:param type="endPts" val="midR"/>
                      <dgm:param type="dstNode" val="nodeFirstNode"/>
                    </dgm:alg>
                  </dgm:else>
                </dgm:choose>
                <dgm:shape xmlns:r="http://schemas.openxmlformats.org/officeDocument/2006/relationships" type="conn" r:blip="" zOrderOff="-2">
                  <dgm:adjLst/>
                </dgm:shape>
                <dgm:presOf axis="self"/>
                <dgm:choose name="Name16">
                  <dgm:if name="Name17" axis="par ch" ptType="doc node" func="cnt" op="equ" val="3">
                    <dgm:constrLst>
                      <dgm:constr type="userA"/>
                      <dgm:constr type="diam" refType="userA" fact="1.01"/>
                      <dgm:constr type="begPad" refType="connDist" fact="-0.2"/>
                      <dgm:constr type="endPad" refType="connDist" fact="0.05"/>
                    </dgm:constrLst>
                  </dgm:if>
                  <dgm:if name="Name18" axis="par ch" ptType="doc node" func="cnt" op="equ" val="4">
                    <dgm:constrLst>
                      <dgm:constr type="userA"/>
                      <dgm:constr type="diam" refType="userA" fact="1.26"/>
                      <dgm:constr type="begPad" refType="connDist" fact="-0.2"/>
                      <dgm:constr type="endPad" refType="connDist" fact="0.05"/>
                    </dgm:constrLst>
                  </dgm:if>
                  <dgm:if name="Name19" axis="par ch" ptType="doc node" func="cnt" op="equ" val="5">
                    <dgm:constrLst>
                      <dgm:constr type="userA"/>
                      <dgm:constr type="diam" refType="userA" fact="1.04"/>
                      <dgm:constr type="begPad" refType="connDist" fact="-0.2"/>
                      <dgm:constr type="endPad" refType="connDist" fact="0.05"/>
                    </dgm:constrLst>
                  </dgm:if>
                  <dgm:if name="Name20" axis="par ch" ptType="doc node" func="cnt" op="equ" val="6">
                    <dgm:constrLst>
                      <dgm:constr type="userA"/>
                      <dgm:constr type="diam" refType="userA" fact="1.1"/>
                      <dgm:constr type="begPad" refType="connDist" fact="-0.2"/>
                      <dgm:constr type="endPad" refType="connDist" fact="0.05"/>
                    </dgm:constrLst>
                  </dgm:if>
                  <dgm:else name="Name21">
                    <dgm:constrLst>
                      <dgm:constr type="userA"/>
                      <dgm:constr type="diam" refType="userA" fact="1.04"/>
                      <dgm:constr type="begPad" refType="connDist" fact="-0.2"/>
                      <dgm:constr type="endPad" refType="connDist" fact="0.05"/>
                    </dgm:constrLst>
                  </dgm:else>
                </dgm:choose>
                <dgm:ruleLst/>
              </dgm:layoutNode>
            </dgm:forEach>
          </dgm:forEach>
          <dgm:forEach name="followingNodesForEach" axis="ch" ptType="node" st="2">
            <dgm:layoutNode name="nodeFollowingNodes">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dgm:layoutNode>
      </dgm:else>
    </dgm:choose>
  </dgm:layoutNode>
</dgm:layoutDef>
</file>

<file path=ppt/diagrams/layout2.xml><?xml version="1.0" encoding="utf-8"?>
<dgm:layoutDef xmlns:dgm="http://schemas.openxmlformats.org/drawingml/2006/diagram" xmlns:a="http://schemas.openxmlformats.org/drawingml/2006/main" uniqueId="urn:microsoft.com/office/officeart/2005/8/layout/pyramid1">
  <dgm:title val=""/>
  <dgm:desc val=""/>
  <dgm:catLst>
    <dgm:cat type="pyramid" pri="1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pyra">
          <dgm:param type="linDir" val="fromB"/>
          <dgm:param type="txDir" val="fromT"/>
          <dgm:param type="pyraAcctPos" val="aft"/>
          <dgm:param type="pyraAcctTxMar" val="step"/>
          <dgm:param type="pyraAcctBkgdNode" val="acctBkgd"/>
          <dgm:param type="pyraAcctTxNode" val="acctTx"/>
          <dgm:param type="pyraLvlNode" val="level"/>
        </dgm:alg>
      </dgm:if>
      <dgm:else name="Name3">
        <dgm:alg type="pyra">
          <dgm:param type="linDir" val="fromB"/>
          <dgm:param type="txDir" val="fromT"/>
          <dgm:param type="pyraAcctPos" val="bef"/>
          <dgm:param type="pyraAcctTxMar" val="step"/>
          <dgm:param type="pyraAcctBkgdNode" val="acctBkgd"/>
          <dgm:param type="pyraAcctTxNode" val="acctTx"/>
          <dgm:param type="pyraLvlNode" val="level"/>
        </dgm:alg>
      </dgm:else>
    </dgm:choose>
    <dgm:shape xmlns:r="http://schemas.openxmlformats.org/officeDocument/2006/relationships" r:blip="">
      <dgm:adjLst/>
    </dgm:shape>
    <dgm:presOf/>
    <dgm:choose name="Name4">
      <dgm:if name="Name5" axis="root des" ptType="all node" func="maxDepth" op="gte" val="2">
        <dgm:constrLst>
          <dgm:constr type="primFontSz" for="des" forName="levelTx" op="equ"/>
          <dgm:constr type="secFontSz" for="des" forName="acctTx" op="equ"/>
          <dgm:constr type="pyraAcctRatio" val="0.32"/>
        </dgm:constrLst>
      </dgm:if>
      <dgm:else name="Name6">
        <dgm:constrLst>
          <dgm:constr type="primFontSz" for="des" forName="levelTx" op="equ"/>
          <dgm:constr type="secFontSz" for="des" forName="acctTx" op="equ"/>
          <dgm:constr type="pyraAcctRatio"/>
        </dgm:constrLst>
      </dgm:else>
    </dgm:choose>
    <dgm:ruleLst/>
    <dgm:forEach name="Name7" axis="ch" ptType="node">
      <dgm:layoutNode name="Name8">
        <dgm:alg type="composite">
          <dgm:param type="horzAlign" val="none"/>
        </dgm:alg>
        <dgm:shape xmlns:r="http://schemas.openxmlformats.org/officeDocument/2006/relationships" r:blip="">
          <dgm:adjLst/>
        </dgm:shape>
        <dgm:presOf/>
        <dgm:choose name="Name9">
          <dgm:if name="Name10" axis="self" ptType="node" func="pos" op="equ" val="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dgm:constr type="h" for="ch" forName="levelTx" refType="h" refFor="ch" refForName="level"/>
            </dgm:constrLst>
          </dgm:if>
          <dgm:else name="Name1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fact="0.65"/>
              <dgm:constr type="h" for="ch" forName="levelTx" refType="h" refFor="ch" refForName="level"/>
            </dgm:constrLst>
          </dgm:else>
        </dgm:choose>
        <dgm:ruleLst/>
        <dgm:choose name="Name12">
          <dgm:if name="Name13" axis="ch" ptType="node" func="cnt" op="gte" val="1">
            <dgm:layoutNode name="acctBkgd" styleLbl="alignAcc1">
              <dgm:alg type="sp"/>
              <dgm:shape xmlns:r="http://schemas.openxmlformats.org/officeDocument/2006/relationships" type="nonIsoscelesTrapezoid" r:blip="">
                <dgm:adjLst/>
              </dgm:shape>
              <dgm:presOf axis="des" ptType="node"/>
              <dgm:constrLst/>
              <dgm:ruleLst/>
            </dgm:layoutNode>
            <dgm:layoutNode name="acctTx" styleLbl="alignAcc1">
              <dgm:varLst>
                <dgm:bulletEnabled val="1"/>
              </dgm:varLst>
              <dgm:alg type="tx">
                <dgm:param type="stBulletLvl" val="1"/>
                <dgm:param type="txAnchorVertCh" val="mid"/>
              </dgm:alg>
              <dgm:shape xmlns:r="http://schemas.openxmlformats.org/officeDocument/2006/relationships" type="nonIsoscelesTrapezoid" r:blip="" hideGeom="1">
                <dgm:adjLst/>
              </dgm:shape>
              <dgm:presOf axis="des" ptType="node"/>
              <dgm:constrLst>
                <dgm:constr type="secFontSz" val="65"/>
                <dgm:constr type="primFontSz" refType="secFontSz"/>
                <dgm:constr type="tMarg" refType="secFontSz" fact="0.3"/>
                <dgm:constr type="bMarg" refType="secFontSz" fact="0.3"/>
                <dgm:constr type="lMarg" refType="secFontSz" fact="0.3"/>
                <dgm:constr type="rMarg" refType="secFontSz" fact="0.3"/>
              </dgm:constrLst>
              <dgm:ruleLst>
                <dgm:rule type="secFontSz" val="5" fact="NaN" max="NaN"/>
              </dgm:ruleLst>
            </dgm:layoutNode>
          </dgm:if>
          <dgm:else name="Name14"/>
        </dgm:choose>
        <dgm:layoutNode name="level">
          <dgm:varLst>
            <dgm:chMax val="1"/>
            <dgm:bulletEnabled val="1"/>
          </dgm:varLst>
          <dgm:alg type="sp"/>
          <dgm:shape xmlns:r="http://schemas.openxmlformats.org/officeDocument/2006/relationships" type="trapezoid" r:blip="">
            <dgm:adjLst/>
          </dgm:shape>
          <dgm:presOf axis="self"/>
          <dgm:constrLst>
            <dgm:constr type="h" val="500"/>
            <dgm:constr type="w" val="1"/>
          </dgm:constrLst>
          <dgm:ruleLst/>
        </dgm:layoutNode>
        <dgm:layoutNode name="levelTx" styleLbl="revTx">
          <dgm:varLst>
            <dgm:chMax val="1"/>
            <dgm:bulletEnabled val="1"/>
          </dgm:varLst>
          <dgm:alg type="tx"/>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2C5B5E2-D748-3443-9986-B913DFCCCFF8}" type="datetimeFigureOut">
              <a:rPr lang="en-US" smtClean="0"/>
              <a:t>6/23/2015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123A7C3-F517-D041-AB9D-70E8E81217FF}" type="slidenum">
              <a:rPr lang="en-US" smtClean="0"/>
              <a:t>‹#›</a:t>
            </a:fld>
            <a:endParaRPr lang="en-US"/>
          </a:p>
        </p:txBody>
      </p:sp>
    </p:spTree>
    <p:extLst>
      <p:ext uri="{BB962C8B-B14F-4D97-AF65-F5344CB8AC3E}">
        <p14:creationId xmlns:p14="http://schemas.microsoft.com/office/powerpoint/2010/main" val="2951705723"/>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Example:</a:t>
            </a:r>
            <a:r>
              <a:rPr lang="en-US" baseline="0" dirty="0" smtClean="0"/>
              <a:t>  You want the freedom to make your own decisions about when you come home, who you hang out with, what you do.  What is the responsibility associated with those freedoms?  You have a responsibility not to get in trouble with you freedom.  You have a responsibility not to abuse it.</a:t>
            </a:r>
            <a:endParaRPr lang="en-US" dirty="0"/>
          </a:p>
        </p:txBody>
      </p:sp>
      <p:sp>
        <p:nvSpPr>
          <p:cNvPr id="4" name="Slide Number Placeholder 3"/>
          <p:cNvSpPr>
            <a:spLocks noGrp="1"/>
          </p:cNvSpPr>
          <p:nvPr>
            <p:ph type="sldNum" sz="quarter" idx="10"/>
          </p:nvPr>
        </p:nvSpPr>
        <p:spPr/>
        <p:txBody>
          <a:bodyPr/>
          <a:lstStyle/>
          <a:p>
            <a:fld id="{7123A7C3-F517-D041-AB9D-70E8E81217FF}" type="slidenum">
              <a:rPr lang="en-US" smtClean="0"/>
              <a:t>9</a:t>
            </a:fld>
            <a:endParaRPr lang="en-US"/>
          </a:p>
        </p:txBody>
      </p:sp>
    </p:spTree>
    <p:extLst>
      <p:ext uri="{BB962C8B-B14F-4D97-AF65-F5344CB8AC3E}">
        <p14:creationId xmlns:p14="http://schemas.microsoft.com/office/powerpoint/2010/main" val="211096185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Maslow wanted to understand what</a:t>
            </a:r>
            <a:r>
              <a:rPr lang="en-US" baseline="0" dirty="0" smtClean="0"/>
              <a:t> motivates people.  He believed that people possess a set of motivation systems unrelated to rewards or unconscious desires. People are motivated to achieve certain needs.  When one need is fulfilled, a person seeks to fulfill to next one, and so on.</a:t>
            </a:r>
            <a:endParaRPr lang="en-US" dirty="0"/>
          </a:p>
        </p:txBody>
      </p:sp>
      <p:sp>
        <p:nvSpPr>
          <p:cNvPr id="4" name="Slide Number Placeholder 3"/>
          <p:cNvSpPr>
            <a:spLocks noGrp="1"/>
          </p:cNvSpPr>
          <p:nvPr>
            <p:ph type="sldNum" sz="quarter" idx="10"/>
          </p:nvPr>
        </p:nvSpPr>
        <p:spPr/>
        <p:txBody>
          <a:bodyPr/>
          <a:lstStyle/>
          <a:p>
            <a:fld id="{7123A7C3-F517-D041-AB9D-70E8E81217FF}" type="slidenum">
              <a:rPr lang="en-US" smtClean="0"/>
              <a:t>11</a:t>
            </a:fld>
            <a:endParaRPr lang="en-US"/>
          </a:p>
        </p:txBody>
      </p:sp>
    </p:spTree>
    <p:extLst>
      <p:ext uri="{BB962C8B-B14F-4D97-AF65-F5344CB8AC3E}">
        <p14:creationId xmlns:p14="http://schemas.microsoft.com/office/powerpoint/2010/main" val="345205689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People with lack of shelter, clothing and food focus on this level.  The need to fulfill such needs will become</a:t>
            </a:r>
            <a:r>
              <a:rPr lang="en-US" baseline="0" dirty="0" smtClean="0"/>
              <a:t> stronger the longer they are denied.  For example:  The longer a person goes without food, the more hungry they will become.  People often neglect some of the basic needs in normal life when they eat junk food, go without sleep , don’t exercise. </a:t>
            </a:r>
            <a:endParaRPr lang="en-US" dirty="0"/>
          </a:p>
        </p:txBody>
      </p:sp>
      <p:sp>
        <p:nvSpPr>
          <p:cNvPr id="4" name="Slide Number Placeholder 3"/>
          <p:cNvSpPr>
            <a:spLocks noGrp="1"/>
          </p:cNvSpPr>
          <p:nvPr>
            <p:ph type="sldNum" sz="quarter" idx="10"/>
          </p:nvPr>
        </p:nvSpPr>
        <p:spPr/>
        <p:txBody>
          <a:bodyPr/>
          <a:lstStyle/>
          <a:p>
            <a:fld id="{7123A7C3-F517-D041-AB9D-70E8E81217FF}" type="slidenum">
              <a:rPr lang="en-US" smtClean="0"/>
              <a:t>13</a:t>
            </a:fld>
            <a:endParaRPr lang="en-US"/>
          </a:p>
        </p:txBody>
      </p:sp>
    </p:spTree>
    <p:extLst>
      <p:ext uri="{BB962C8B-B14F-4D97-AF65-F5344CB8AC3E}">
        <p14:creationId xmlns:p14="http://schemas.microsoft.com/office/powerpoint/2010/main" val="272033388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Strongest in children.  One must satisfy</a:t>
            </a:r>
            <a:r>
              <a:rPr lang="en-US" baseline="0" dirty="0" smtClean="0"/>
              <a:t> lower level basic needs before progressing on to meet higher level growth needs.</a:t>
            </a:r>
            <a:endParaRPr lang="en-US" dirty="0"/>
          </a:p>
        </p:txBody>
      </p:sp>
      <p:sp>
        <p:nvSpPr>
          <p:cNvPr id="4" name="Slide Number Placeholder 3"/>
          <p:cNvSpPr>
            <a:spLocks noGrp="1"/>
          </p:cNvSpPr>
          <p:nvPr>
            <p:ph type="sldNum" sz="quarter" idx="10"/>
          </p:nvPr>
        </p:nvSpPr>
        <p:spPr/>
        <p:txBody>
          <a:bodyPr/>
          <a:lstStyle/>
          <a:p>
            <a:fld id="{7123A7C3-F517-D041-AB9D-70E8E81217FF}" type="slidenum">
              <a:rPr lang="en-US" smtClean="0"/>
              <a:t>14</a:t>
            </a:fld>
            <a:endParaRPr lang="en-US"/>
          </a:p>
        </p:txBody>
      </p:sp>
    </p:spTree>
    <p:extLst>
      <p:ext uri="{BB962C8B-B14F-4D97-AF65-F5344CB8AC3E}">
        <p14:creationId xmlns:p14="http://schemas.microsoft.com/office/powerpoint/2010/main" val="262101927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Love</a:t>
            </a:r>
            <a:r>
              <a:rPr lang="en-US" baseline="0" dirty="0" smtClean="0"/>
              <a:t> and belonging needs to be met in work groups, family, friends and romantic relationships.  Humans need to love and be loved by others.  Deficiencies within this level can impact the individual’s ability to form and maintain emotionally significant relationships.  If unfulfilled, may rush to fulfill this need resulting in less than ideal partner.</a:t>
            </a:r>
            <a:endParaRPr lang="en-US" dirty="0"/>
          </a:p>
        </p:txBody>
      </p:sp>
      <p:sp>
        <p:nvSpPr>
          <p:cNvPr id="4" name="Slide Number Placeholder 3"/>
          <p:cNvSpPr>
            <a:spLocks noGrp="1"/>
          </p:cNvSpPr>
          <p:nvPr>
            <p:ph type="sldNum" sz="quarter" idx="10"/>
          </p:nvPr>
        </p:nvSpPr>
        <p:spPr/>
        <p:txBody>
          <a:bodyPr/>
          <a:lstStyle/>
          <a:p>
            <a:fld id="{7123A7C3-F517-D041-AB9D-70E8E81217FF}" type="slidenum">
              <a:rPr lang="en-US" smtClean="0"/>
              <a:t>15</a:t>
            </a:fld>
            <a:endParaRPr lang="en-US"/>
          </a:p>
        </p:txBody>
      </p:sp>
    </p:spTree>
    <p:extLst>
      <p:ext uri="{BB962C8B-B14F-4D97-AF65-F5344CB8AC3E}">
        <p14:creationId xmlns:p14="http://schemas.microsoft.com/office/powerpoint/2010/main" val="374279667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People act form their ego needs.  They value the opinions of others, in order to believe in themselves. Life experiences (road</a:t>
            </a:r>
            <a:r>
              <a:rPr lang="en-US" baseline="0" dirty="0" smtClean="0"/>
              <a:t> blocks) can cause a person to fluctuate between levels of the hierarchy.</a:t>
            </a:r>
            <a:endParaRPr lang="en-US" dirty="0"/>
          </a:p>
        </p:txBody>
      </p:sp>
      <p:sp>
        <p:nvSpPr>
          <p:cNvPr id="4" name="Slide Number Placeholder 3"/>
          <p:cNvSpPr>
            <a:spLocks noGrp="1"/>
          </p:cNvSpPr>
          <p:nvPr>
            <p:ph type="sldNum" sz="quarter" idx="10"/>
          </p:nvPr>
        </p:nvSpPr>
        <p:spPr/>
        <p:txBody>
          <a:bodyPr/>
          <a:lstStyle/>
          <a:p>
            <a:fld id="{7123A7C3-F517-D041-AB9D-70E8E81217FF}" type="slidenum">
              <a:rPr lang="en-US" smtClean="0"/>
              <a:t>16</a:t>
            </a:fld>
            <a:endParaRPr lang="en-US"/>
          </a:p>
        </p:txBody>
      </p:sp>
    </p:spTree>
    <p:extLst>
      <p:ext uri="{BB962C8B-B14F-4D97-AF65-F5344CB8AC3E}">
        <p14:creationId xmlns:p14="http://schemas.microsoft.com/office/powerpoint/2010/main" val="174071057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Maslow noted only one in a hundred people become</a:t>
            </a:r>
            <a:r>
              <a:rPr lang="en-US" baseline="0" dirty="0" smtClean="0"/>
              <a:t> fully self-actualized because our society rewards motivation primarily based on esteem, love and other social needs. Examples:  Best at athletics, painting, inventions, etc..</a:t>
            </a:r>
            <a:endParaRPr lang="en-US" dirty="0"/>
          </a:p>
        </p:txBody>
      </p:sp>
      <p:sp>
        <p:nvSpPr>
          <p:cNvPr id="4" name="Slide Number Placeholder 3"/>
          <p:cNvSpPr>
            <a:spLocks noGrp="1"/>
          </p:cNvSpPr>
          <p:nvPr>
            <p:ph type="sldNum" sz="quarter" idx="10"/>
          </p:nvPr>
        </p:nvSpPr>
        <p:spPr/>
        <p:txBody>
          <a:bodyPr/>
          <a:lstStyle/>
          <a:p>
            <a:fld id="{7123A7C3-F517-D041-AB9D-70E8E81217FF}" type="slidenum">
              <a:rPr lang="en-US" smtClean="0"/>
              <a:t>17</a:t>
            </a:fld>
            <a:endParaRPr lang="en-US"/>
          </a:p>
        </p:txBody>
      </p:sp>
    </p:spTree>
    <p:extLst>
      <p:ext uri="{BB962C8B-B14F-4D97-AF65-F5344CB8AC3E}">
        <p14:creationId xmlns:p14="http://schemas.microsoft.com/office/powerpoint/2010/main" val="45495469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http://www.artofmanliness.com/2013/10/09/creating-a-positive-family-culture-the-importance-of-establishing-family-traditions/</a:t>
            </a:r>
            <a:endParaRPr lang="en-US" dirty="0"/>
          </a:p>
        </p:txBody>
      </p:sp>
      <p:sp>
        <p:nvSpPr>
          <p:cNvPr id="4" name="Slide Number Placeholder 3"/>
          <p:cNvSpPr>
            <a:spLocks noGrp="1"/>
          </p:cNvSpPr>
          <p:nvPr>
            <p:ph type="sldNum" sz="quarter" idx="10"/>
          </p:nvPr>
        </p:nvSpPr>
        <p:spPr/>
        <p:txBody>
          <a:bodyPr/>
          <a:lstStyle/>
          <a:p>
            <a:fld id="{7123A7C3-F517-D041-AB9D-70E8E81217FF}" type="slidenum">
              <a:rPr lang="en-US" smtClean="0"/>
              <a:t>20</a:t>
            </a:fld>
            <a:endParaRPr lang="en-US"/>
          </a:p>
        </p:txBody>
      </p:sp>
    </p:spTree>
    <p:extLst>
      <p:ext uri="{BB962C8B-B14F-4D97-AF65-F5344CB8AC3E}">
        <p14:creationId xmlns:p14="http://schemas.microsoft.com/office/powerpoint/2010/main" val="33430208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0" name="Rounded Rectangle 9"/>
          <p:cNvSpPr/>
          <p:nvPr/>
        </p:nvSpPr>
        <p:spPr>
          <a:xfrm rot="20707748">
            <a:off x="-617539" y="-652551"/>
            <a:ext cx="6664606" cy="3942692"/>
          </a:xfrm>
          <a:custGeom>
            <a:avLst/>
            <a:gdLst/>
            <a:ahLst/>
            <a:cxnLst/>
            <a:rect l="l" t="t" r="r" b="b"/>
            <a:pathLst>
              <a:path w="6664606" h="3942692">
                <a:moveTo>
                  <a:pt x="1046923" y="0"/>
                </a:moveTo>
                <a:lnTo>
                  <a:pt x="6664606" y="1491692"/>
                </a:lnTo>
                <a:lnTo>
                  <a:pt x="6664606" y="3860602"/>
                </a:lnTo>
                <a:cubicBezTo>
                  <a:pt x="6664606" y="3905939"/>
                  <a:pt x="6627853" y="3942692"/>
                  <a:pt x="6582516" y="3942692"/>
                </a:cubicBezTo>
                <a:lnTo>
                  <a:pt x="0" y="3942692"/>
                </a:lnTo>
                <a:close/>
              </a:path>
            </a:pathLst>
          </a:custGeom>
          <a:solidFill>
            <a:schemeClr val="bg1">
              <a:alpha val="2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ounded Rectangle 11"/>
          <p:cNvSpPr/>
          <p:nvPr/>
        </p:nvSpPr>
        <p:spPr>
          <a:xfrm rot="20707748">
            <a:off x="6168153" y="-441831"/>
            <a:ext cx="3126510" cy="2426476"/>
          </a:xfrm>
          <a:custGeom>
            <a:avLst/>
            <a:gdLst/>
            <a:ahLst/>
            <a:cxnLst/>
            <a:rect l="l" t="t" r="r" b="b"/>
            <a:pathLst>
              <a:path w="3126510" h="2426476">
                <a:moveTo>
                  <a:pt x="0" y="0"/>
                </a:moveTo>
                <a:lnTo>
                  <a:pt x="3126510" y="830198"/>
                </a:lnTo>
                <a:lnTo>
                  <a:pt x="2702642" y="2426476"/>
                </a:lnTo>
                <a:lnTo>
                  <a:pt x="82091" y="2426476"/>
                </a:lnTo>
                <a:cubicBezTo>
                  <a:pt x="36754" y="2426475"/>
                  <a:pt x="1" y="2389722"/>
                  <a:pt x="1" y="2344385"/>
                </a:cubicBezTo>
                <a:close/>
              </a:path>
            </a:pathLst>
          </a:custGeom>
          <a:solidFill>
            <a:schemeClr val="bg1">
              <a:alpha val="3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ounded Rectangle 10"/>
          <p:cNvSpPr/>
          <p:nvPr/>
        </p:nvSpPr>
        <p:spPr>
          <a:xfrm rot="20707748">
            <a:off x="7144098" y="2001564"/>
            <a:ext cx="2679455" cy="4946037"/>
          </a:xfrm>
          <a:custGeom>
            <a:avLst/>
            <a:gdLst/>
            <a:ahLst/>
            <a:cxnLst/>
            <a:rect l="l" t="t" r="r" b="b"/>
            <a:pathLst>
              <a:path w="2679455" h="4946037">
                <a:moveTo>
                  <a:pt x="2679455" y="0"/>
                </a:moveTo>
                <a:lnTo>
                  <a:pt x="1366108" y="4946037"/>
                </a:lnTo>
                <a:lnTo>
                  <a:pt x="0" y="4583288"/>
                </a:lnTo>
                <a:lnTo>
                  <a:pt x="0" y="82090"/>
                </a:lnTo>
                <a:cubicBezTo>
                  <a:pt x="0" y="36753"/>
                  <a:pt x="36753" y="0"/>
                  <a:pt x="82090" y="0"/>
                </a:cubicBezTo>
                <a:close/>
              </a:path>
            </a:pathLst>
          </a:custGeom>
          <a:solidFill>
            <a:schemeClr val="bg1">
              <a:alpha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ounded Rectangle 8"/>
          <p:cNvSpPr/>
          <p:nvPr/>
        </p:nvSpPr>
        <p:spPr>
          <a:xfrm rot="20707748">
            <a:off x="-205621" y="3323292"/>
            <a:ext cx="7378073" cy="4557796"/>
          </a:xfrm>
          <a:custGeom>
            <a:avLst/>
            <a:gdLst/>
            <a:ahLst/>
            <a:cxnLst/>
            <a:rect l="l" t="t" r="r" b="b"/>
            <a:pathLst>
              <a:path w="7378073" h="4557796">
                <a:moveTo>
                  <a:pt x="7327936" y="6451"/>
                </a:moveTo>
                <a:cubicBezTo>
                  <a:pt x="7357400" y="18913"/>
                  <a:pt x="7378073" y="48087"/>
                  <a:pt x="7378073" y="82090"/>
                </a:cubicBezTo>
                <a:lnTo>
                  <a:pt x="7378073" y="4557796"/>
                </a:lnTo>
                <a:lnTo>
                  <a:pt x="0" y="2598658"/>
                </a:lnTo>
                <a:lnTo>
                  <a:pt x="690034" y="0"/>
                </a:lnTo>
                <a:lnTo>
                  <a:pt x="7295983" y="0"/>
                </a:lnTo>
                <a:cubicBezTo>
                  <a:pt x="7307317" y="0"/>
                  <a:pt x="7318115" y="2297"/>
                  <a:pt x="7327936" y="6451"/>
                </a:cubicBezTo>
                <a:close/>
              </a:path>
            </a:pathLst>
          </a:custGeom>
          <a:solidFill>
            <a:schemeClr val="bg1">
              <a:alpha val="7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rot="-900000">
            <a:off x="547834" y="3632676"/>
            <a:ext cx="5985159" cy="1606102"/>
          </a:xfrm>
        </p:spPr>
        <p:txBody>
          <a:bodyPr>
            <a:normAutofit/>
          </a:bodyPr>
          <a:lstStyle>
            <a:lvl1pPr>
              <a:lnSpc>
                <a:spcPts val="6000"/>
              </a:lnSpc>
              <a:defRPr sz="6000">
                <a:solidFill>
                  <a:schemeClr val="tx1"/>
                </a:solidFill>
              </a:defRPr>
            </a:lvl1pPr>
          </a:lstStyle>
          <a:p>
            <a:r>
              <a:rPr lang="en-US" smtClean="0"/>
              <a:t>Click to edit Master title style</a:t>
            </a:r>
            <a:endParaRPr lang="en-US" dirty="0"/>
          </a:p>
        </p:txBody>
      </p:sp>
      <p:sp>
        <p:nvSpPr>
          <p:cNvPr id="3" name="Subtitle 2"/>
          <p:cNvSpPr>
            <a:spLocks noGrp="1"/>
          </p:cNvSpPr>
          <p:nvPr>
            <p:ph type="subTitle" idx="1"/>
          </p:nvPr>
        </p:nvSpPr>
        <p:spPr>
          <a:xfrm rot="-900000">
            <a:off x="2201145" y="5027230"/>
            <a:ext cx="4655297" cy="1128495"/>
          </a:xfrm>
        </p:spPr>
        <p:txBody>
          <a:bodyPr>
            <a:normAutofit/>
          </a:bodyPr>
          <a:lstStyle>
            <a:lvl1pPr marL="0" indent="0" algn="r">
              <a:buNone/>
              <a:defRPr sz="24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a:xfrm rot="-900000">
            <a:off x="6741465" y="2313285"/>
            <a:ext cx="1524000" cy="365125"/>
          </a:xfrm>
        </p:spPr>
        <p:txBody>
          <a:bodyPr/>
          <a:lstStyle>
            <a:lvl1pPr algn="l">
              <a:defRPr sz="1800">
                <a:solidFill>
                  <a:schemeClr val="tx1"/>
                </a:solidFill>
              </a:defRPr>
            </a:lvl1pPr>
          </a:lstStyle>
          <a:p>
            <a:fld id="{24A05633-D197-F54B-81C1-3D0608D977AA}" type="datetimeFigureOut">
              <a:rPr lang="en-US" smtClean="0"/>
              <a:t>6/23/2015</a:t>
            </a:fld>
            <a:endParaRPr lang="en-US"/>
          </a:p>
        </p:txBody>
      </p:sp>
      <p:sp>
        <p:nvSpPr>
          <p:cNvPr id="5" name="Footer Placeholder 4"/>
          <p:cNvSpPr>
            <a:spLocks noGrp="1"/>
          </p:cNvSpPr>
          <p:nvPr>
            <p:ph type="ftr" sz="quarter" idx="11"/>
          </p:nvPr>
        </p:nvSpPr>
        <p:spPr>
          <a:xfrm rot="-900000">
            <a:off x="6551292" y="1528629"/>
            <a:ext cx="2465987" cy="365125"/>
          </a:xfrm>
        </p:spPr>
        <p:txBody>
          <a:bodyPr/>
          <a:lstStyle>
            <a:lvl1pPr>
              <a:defRPr>
                <a:solidFill>
                  <a:schemeClr val="tx1"/>
                </a:solidFill>
              </a:defRPr>
            </a:lvl1pPr>
          </a:lstStyle>
          <a:p>
            <a:endParaRPr lang="en-US"/>
          </a:p>
        </p:txBody>
      </p:sp>
      <p:sp>
        <p:nvSpPr>
          <p:cNvPr id="6" name="Slide Number Placeholder 5"/>
          <p:cNvSpPr>
            <a:spLocks noGrp="1"/>
          </p:cNvSpPr>
          <p:nvPr>
            <p:ph type="sldNum" sz="quarter" idx="12"/>
          </p:nvPr>
        </p:nvSpPr>
        <p:spPr>
          <a:xfrm rot="-900000">
            <a:off x="6451719" y="1162062"/>
            <a:ext cx="2133600" cy="421038"/>
          </a:xfrm>
        </p:spPr>
        <p:txBody>
          <a:bodyPr anchor="ctr"/>
          <a:lstStyle>
            <a:lvl1pPr algn="l">
              <a:defRPr sz="2400">
                <a:solidFill>
                  <a:schemeClr val="tx1"/>
                </a:solidFill>
              </a:defRPr>
            </a:lvl1pPr>
          </a:lstStyle>
          <a:p>
            <a:fld id="{57AF16DE-A0D5-4438-950F-5B1E159C2C28}" type="slidenum">
              <a:rPr lang="en-US" smtClean="0"/>
              <a:t>‹#›</a:t>
            </a:fld>
            <a:endParaRPr lang="en-US"/>
          </a:p>
        </p:txBody>
      </p:sp>
    </p:spTree>
  </p:cSld>
  <p:clrMapOvr>
    <a:masterClrMapping/>
  </p:clrMapOvr>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12" name="Rounded Rectangle 11"/>
          <p:cNvSpPr/>
          <p:nvPr/>
        </p:nvSpPr>
        <p:spPr>
          <a:xfrm rot="20707748">
            <a:off x="-895918" y="-766298"/>
            <a:ext cx="8332816" cy="5894380"/>
          </a:xfrm>
          <a:custGeom>
            <a:avLst/>
            <a:gdLst/>
            <a:ahLst/>
            <a:cxnLst/>
            <a:rect l="l" t="t" r="r" b="b"/>
            <a:pathLst>
              <a:path w="8332816" h="5894380">
                <a:moveTo>
                  <a:pt x="1565164" y="0"/>
                </a:moveTo>
                <a:lnTo>
                  <a:pt x="8332816" y="1797049"/>
                </a:lnTo>
                <a:lnTo>
                  <a:pt x="8332816" y="5812290"/>
                </a:lnTo>
                <a:cubicBezTo>
                  <a:pt x="8332816" y="5857627"/>
                  <a:pt x="8296063" y="5894380"/>
                  <a:pt x="8250726" y="5894380"/>
                </a:cubicBezTo>
                <a:lnTo>
                  <a:pt x="0" y="5894380"/>
                </a:lnTo>
                <a:close/>
              </a:path>
            </a:pathLst>
          </a:custGeom>
          <a:solidFill>
            <a:schemeClr val="bg1">
              <a:alpha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ounded Rectangle 12"/>
          <p:cNvSpPr/>
          <p:nvPr/>
        </p:nvSpPr>
        <p:spPr>
          <a:xfrm rot="20707748">
            <a:off x="64746" y="5089618"/>
            <a:ext cx="8528044" cy="2911464"/>
          </a:xfrm>
          <a:custGeom>
            <a:avLst/>
            <a:gdLst/>
            <a:ahLst/>
            <a:cxnLst/>
            <a:rect l="l" t="t" r="r" b="b"/>
            <a:pathLst>
              <a:path w="8528044" h="2911464">
                <a:moveTo>
                  <a:pt x="8477907" y="6451"/>
                </a:moveTo>
                <a:cubicBezTo>
                  <a:pt x="8507371" y="18913"/>
                  <a:pt x="8528044" y="48087"/>
                  <a:pt x="8528044" y="82090"/>
                </a:cubicBezTo>
                <a:lnTo>
                  <a:pt x="8528044" y="2911464"/>
                </a:lnTo>
                <a:lnTo>
                  <a:pt x="0" y="646970"/>
                </a:lnTo>
                <a:lnTo>
                  <a:pt x="171794" y="0"/>
                </a:lnTo>
                <a:lnTo>
                  <a:pt x="8445954" y="0"/>
                </a:lnTo>
                <a:cubicBezTo>
                  <a:pt x="8457288" y="0"/>
                  <a:pt x="8468086" y="2297"/>
                  <a:pt x="8477907" y="6451"/>
                </a:cubicBezTo>
                <a:close/>
              </a:path>
            </a:pathLst>
          </a:custGeom>
          <a:solidFill>
            <a:schemeClr val="bg1">
              <a:alpha val="7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ounded Rectangle 13"/>
          <p:cNvSpPr/>
          <p:nvPr/>
        </p:nvSpPr>
        <p:spPr>
          <a:xfrm rot="20707748">
            <a:off x="8533928" y="3839503"/>
            <a:ext cx="1011244" cy="2994350"/>
          </a:xfrm>
          <a:custGeom>
            <a:avLst/>
            <a:gdLst/>
            <a:ahLst/>
            <a:cxnLst/>
            <a:rect l="l" t="t" r="r" b="b"/>
            <a:pathLst>
              <a:path w="1011244" h="2994350">
                <a:moveTo>
                  <a:pt x="1011244" y="0"/>
                </a:moveTo>
                <a:lnTo>
                  <a:pt x="216140" y="2994350"/>
                </a:lnTo>
                <a:lnTo>
                  <a:pt x="0" y="2936957"/>
                </a:lnTo>
                <a:lnTo>
                  <a:pt x="0" y="82090"/>
                </a:lnTo>
                <a:cubicBezTo>
                  <a:pt x="0" y="36753"/>
                  <a:pt x="36753" y="0"/>
                  <a:pt x="82090" y="0"/>
                </a:cubicBezTo>
                <a:close/>
              </a:path>
            </a:pathLst>
          </a:custGeom>
          <a:solidFill>
            <a:schemeClr val="bg1">
              <a:alpha val="2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ounded Rectangle 14"/>
          <p:cNvSpPr/>
          <p:nvPr/>
        </p:nvSpPr>
        <p:spPr>
          <a:xfrm rot="20707748">
            <a:off x="7588490" y="-321837"/>
            <a:ext cx="1976541" cy="4072806"/>
          </a:xfrm>
          <a:custGeom>
            <a:avLst/>
            <a:gdLst/>
            <a:ahLst/>
            <a:cxnLst/>
            <a:rect l="l" t="t" r="r" b="b"/>
            <a:pathLst>
              <a:path w="1976541" h="4072806">
                <a:moveTo>
                  <a:pt x="0" y="0"/>
                </a:moveTo>
                <a:lnTo>
                  <a:pt x="1976541" y="524841"/>
                </a:lnTo>
                <a:lnTo>
                  <a:pt x="1034432" y="4072806"/>
                </a:lnTo>
                <a:lnTo>
                  <a:pt x="82090" y="4072806"/>
                </a:lnTo>
                <a:cubicBezTo>
                  <a:pt x="36753" y="4072806"/>
                  <a:pt x="0" y="4036053"/>
                  <a:pt x="0" y="3990716"/>
                </a:cubicBezTo>
                <a:close/>
              </a:path>
            </a:pathLst>
          </a:custGeom>
          <a:solidFill>
            <a:schemeClr val="bg1">
              <a:alpha val="3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900000">
            <a:off x="3183882" y="4760430"/>
            <a:ext cx="5004753" cy="1299542"/>
          </a:xfrm>
        </p:spPr>
        <p:txBody>
          <a:bodyPr anchor="t"/>
          <a:lstStyle/>
          <a:p>
            <a:r>
              <a:rPr lang="en-US" smtClean="0"/>
              <a:t>Click to edit Master title style</a:t>
            </a:r>
            <a:endParaRPr lang="en-US"/>
          </a:p>
        </p:txBody>
      </p:sp>
      <p:sp>
        <p:nvSpPr>
          <p:cNvPr id="3" name="Vertical Text Placeholder 2"/>
          <p:cNvSpPr>
            <a:spLocks noGrp="1"/>
          </p:cNvSpPr>
          <p:nvPr>
            <p:ph type="body" orient="vert" idx="1"/>
          </p:nvPr>
        </p:nvSpPr>
        <p:spPr>
          <a:xfrm rot="-900000">
            <a:off x="781854" y="984581"/>
            <a:ext cx="6581279" cy="3604759"/>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rot="-900000">
            <a:off x="6996405" y="6238502"/>
            <a:ext cx="1524000" cy="365125"/>
          </a:xfrm>
        </p:spPr>
        <p:txBody>
          <a:bodyPr/>
          <a:lstStyle/>
          <a:p>
            <a:fld id="{24A05633-D197-F54B-81C1-3D0608D977AA}" type="datetimeFigureOut">
              <a:rPr lang="en-US" smtClean="0"/>
              <a:t>6/23/2015</a:t>
            </a:fld>
            <a:endParaRPr lang="en-US"/>
          </a:p>
        </p:txBody>
      </p:sp>
      <p:sp>
        <p:nvSpPr>
          <p:cNvPr id="5" name="Footer Placeholder 4"/>
          <p:cNvSpPr>
            <a:spLocks noGrp="1"/>
          </p:cNvSpPr>
          <p:nvPr>
            <p:ph type="ftr" sz="quarter" idx="11"/>
          </p:nvPr>
        </p:nvSpPr>
        <p:spPr>
          <a:xfrm rot="-900000">
            <a:off x="5321849" y="6094794"/>
            <a:ext cx="3124200" cy="365125"/>
          </a:xfrm>
        </p:spPr>
        <p:txBody>
          <a:bodyPr/>
          <a:lstStyle>
            <a:lvl1pPr algn="r">
              <a:defRPr/>
            </a:lvl1pPr>
          </a:lstStyle>
          <a:p>
            <a:endParaRPr lang="en-US"/>
          </a:p>
        </p:txBody>
      </p:sp>
      <p:sp>
        <p:nvSpPr>
          <p:cNvPr id="6" name="Slide Number Placeholder 5"/>
          <p:cNvSpPr>
            <a:spLocks noGrp="1"/>
          </p:cNvSpPr>
          <p:nvPr>
            <p:ph type="sldNum" sz="quarter" idx="12"/>
          </p:nvPr>
        </p:nvSpPr>
        <p:spPr>
          <a:xfrm rot="-900000">
            <a:off x="8182730" y="3246937"/>
            <a:ext cx="907445" cy="365125"/>
          </a:xfrm>
        </p:spPr>
        <p:txBody>
          <a:bodyPr/>
          <a:lstStyle>
            <a:lvl1pPr algn="l">
              <a:defRPr/>
            </a:lvl1pPr>
          </a:lstStyle>
          <a:p>
            <a:fld id="{D10D6E37-E2E5-5340-8D47-505A16313CFF}" type="slidenum">
              <a:rPr lang="en-US" smtClean="0"/>
              <a:t>‹#›</a:t>
            </a:fld>
            <a:endParaRPr lang="en-US"/>
          </a:p>
        </p:txBody>
      </p:sp>
    </p:spTree>
  </p:cSld>
  <p:clrMapOvr>
    <a:masterClrMapping/>
  </p:clrMapOvr>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12" name="Rounded Rectangle 11"/>
          <p:cNvSpPr/>
          <p:nvPr/>
        </p:nvSpPr>
        <p:spPr>
          <a:xfrm rot="20707748">
            <a:off x="-882907" y="-626065"/>
            <a:ext cx="7440156" cy="7347127"/>
          </a:xfrm>
          <a:custGeom>
            <a:avLst/>
            <a:gdLst/>
            <a:ahLst/>
            <a:cxnLst/>
            <a:rect l="l" t="t" r="r" b="b"/>
            <a:pathLst>
              <a:path w="7440156" h="7347127">
                <a:moveTo>
                  <a:pt x="1760047" y="0"/>
                </a:moveTo>
                <a:lnTo>
                  <a:pt x="7440156" y="1508269"/>
                </a:lnTo>
                <a:lnTo>
                  <a:pt x="7440156" y="7265037"/>
                </a:lnTo>
                <a:cubicBezTo>
                  <a:pt x="7440156" y="7310374"/>
                  <a:pt x="7403403" y="7347127"/>
                  <a:pt x="7358066" y="7347127"/>
                </a:cubicBezTo>
                <a:lnTo>
                  <a:pt x="2707078" y="7347127"/>
                </a:lnTo>
                <a:lnTo>
                  <a:pt x="0" y="6628304"/>
                </a:lnTo>
                <a:close/>
              </a:path>
            </a:pathLst>
          </a:custGeom>
          <a:solidFill>
            <a:schemeClr val="bg1">
              <a:alpha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ounded Rectangle 12"/>
          <p:cNvSpPr/>
          <p:nvPr/>
        </p:nvSpPr>
        <p:spPr>
          <a:xfrm rot="20707748">
            <a:off x="3227235" y="6274264"/>
            <a:ext cx="4396677" cy="1167472"/>
          </a:xfrm>
          <a:custGeom>
            <a:avLst/>
            <a:gdLst/>
            <a:ahLst/>
            <a:cxnLst/>
            <a:rect l="l" t="t" r="r" b="b"/>
            <a:pathLst>
              <a:path w="4396677" h="1167472">
                <a:moveTo>
                  <a:pt x="4346539" y="6451"/>
                </a:moveTo>
                <a:cubicBezTo>
                  <a:pt x="4376003" y="18913"/>
                  <a:pt x="4396677" y="48087"/>
                  <a:pt x="4396677" y="82090"/>
                </a:cubicBezTo>
                <a:lnTo>
                  <a:pt x="4396677" y="1167472"/>
                </a:lnTo>
                <a:lnTo>
                  <a:pt x="0" y="0"/>
                </a:lnTo>
                <a:lnTo>
                  <a:pt x="4314586" y="0"/>
                </a:lnTo>
                <a:cubicBezTo>
                  <a:pt x="4325920" y="0"/>
                  <a:pt x="4336718" y="2297"/>
                  <a:pt x="4346539" y="6451"/>
                </a:cubicBezTo>
                <a:close/>
              </a:path>
            </a:pathLst>
          </a:custGeom>
          <a:solidFill>
            <a:schemeClr val="bg1">
              <a:alpha val="3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ounded Rectangle 13"/>
          <p:cNvSpPr/>
          <p:nvPr/>
        </p:nvSpPr>
        <p:spPr>
          <a:xfrm rot="20707748">
            <a:off x="7659524" y="5459724"/>
            <a:ext cx="1710569" cy="1538689"/>
          </a:xfrm>
          <a:custGeom>
            <a:avLst/>
            <a:gdLst/>
            <a:ahLst/>
            <a:cxnLst/>
            <a:rect l="l" t="t" r="r" b="b"/>
            <a:pathLst>
              <a:path w="1710569" h="1538689">
                <a:moveTo>
                  <a:pt x="1710569" y="1"/>
                </a:moveTo>
                <a:lnTo>
                  <a:pt x="1301993" y="1538689"/>
                </a:lnTo>
                <a:lnTo>
                  <a:pt x="0" y="1192965"/>
                </a:lnTo>
                <a:lnTo>
                  <a:pt x="0" y="82090"/>
                </a:lnTo>
                <a:cubicBezTo>
                  <a:pt x="0" y="36753"/>
                  <a:pt x="36753" y="0"/>
                  <a:pt x="82090" y="0"/>
                </a:cubicBezTo>
                <a:close/>
              </a:path>
            </a:pathLst>
          </a:custGeom>
          <a:solidFill>
            <a:schemeClr val="bg1">
              <a:alpha val="2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ounded Rectangle 14"/>
          <p:cNvSpPr/>
          <p:nvPr/>
        </p:nvSpPr>
        <p:spPr>
          <a:xfrm rot="20707748">
            <a:off x="6666426" y="-490731"/>
            <a:ext cx="3065776" cy="5811871"/>
          </a:xfrm>
          <a:custGeom>
            <a:avLst/>
            <a:gdLst/>
            <a:ahLst/>
            <a:cxnLst/>
            <a:rect l="l" t="t" r="r" b="b"/>
            <a:pathLst>
              <a:path w="3065776" h="5811871">
                <a:moveTo>
                  <a:pt x="0" y="0"/>
                </a:moveTo>
                <a:lnTo>
                  <a:pt x="3065776" y="814071"/>
                </a:lnTo>
                <a:lnTo>
                  <a:pt x="1738684" y="5811871"/>
                </a:lnTo>
                <a:lnTo>
                  <a:pt x="82090" y="5811871"/>
                </a:lnTo>
                <a:cubicBezTo>
                  <a:pt x="36753" y="5811871"/>
                  <a:pt x="0" y="5775118"/>
                  <a:pt x="0" y="5729781"/>
                </a:cubicBezTo>
                <a:close/>
              </a:path>
            </a:pathLst>
          </a:custGeom>
          <a:solidFill>
            <a:schemeClr val="bg1">
              <a:alpha val="7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ertical Title 1"/>
          <p:cNvSpPr>
            <a:spLocks noGrp="1"/>
          </p:cNvSpPr>
          <p:nvPr>
            <p:ph type="title" orient="vert"/>
          </p:nvPr>
        </p:nvSpPr>
        <p:spPr>
          <a:xfrm rot="-900000">
            <a:off x="6793335" y="511413"/>
            <a:ext cx="1435608" cy="481888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rot="-900000">
            <a:off x="967762" y="1075673"/>
            <a:ext cx="5398955" cy="508826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rot="-900000">
            <a:off x="7754112" y="5888736"/>
            <a:ext cx="1243584" cy="365125"/>
          </a:xfrm>
        </p:spPr>
        <p:txBody>
          <a:bodyPr/>
          <a:lstStyle>
            <a:lvl1pPr algn="l">
              <a:defRPr/>
            </a:lvl1pPr>
          </a:lstStyle>
          <a:p>
            <a:fld id="{24A05633-D197-F54B-81C1-3D0608D977AA}" type="datetimeFigureOut">
              <a:rPr lang="en-US" smtClean="0"/>
              <a:t>6/23/2015</a:t>
            </a:fld>
            <a:endParaRPr lang="en-US"/>
          </a:p>
        </p:txBody>
      </p:sp>
      <p:sp>
        <p:nvSpPr>
          <p:cNvPr id="5" name="Footer Placeholder 4"/>
          <p:cNvSpPr>
            <a:spLocks noGrp="1"/>
          </p:cNvSpPr>
          <p:nvPr>
            <p:ph type="ftr" sz="quarter" idx="11"/>
          </p:nvPr>
        </p:nvSpPr>
        <p:spPr>
          <a:xfrm rot="-900000">
            <a:off x="4997808" y="6188244"/>
            <a:ext cx="2380306" cy="365125"/>
          </a:xfrm>
        </p:spPr>
        <p:txBody>
          <a:bodyPr/>
          <a:lstStyle>
            <a:lvl1pPr algn="r">
              <a:defRPr/>
            </a:lvl1pPr>
          </a:lstStyle>
          <a:p>
            <a:endParaRPr lang="en-US"/>
          </a:p>
        </p:txBody>
      </p:sp>
      <p:sp>
        <p:nvSpPr>
          <p:cNvPr id="6" name="Slide Number Placeholder 5"/>
          <p:cNvSpPr>
            <a:spLocks noGrp="1"/>
          </p:cNvSpPr>
          <p:nvPr>
            <p:ph type="sldNum" sz="quarter" idx="12"/>
          </p:nvPr>
        </p:nvSpPr>
        <p:spPr>
          <a:xfrm rot="-900000">
            <a:off x="7690104" y="5641848"/>
            <a:ext cx="1243584" cy="365125"/>
          </a:xfrm>
        </p:spPr>
        <p:txBody>
          <a:bodyPr/>
          <a:lstStyle>
            <a:lvl1pPr algn="l">
              <a:defRPr/>
            </a:lvl1pPr>
          </a:lstStyle>
          <a:p>
            <a:fld id="{D10D6E37-E2E5-5340-8D47-505A16313CFF}" type="slidenum">
              <a:rPr lang="en-US" smtClean="0"/>
              <a:t>‹#›</a:t>
            </a:fld>
            <a:endParaRPr lang="en-US"/>
          </a:p>
        </p:txBody>
      </p:sp>
    </p:spTree>
  </p:cSld>
  <p:clrMapOvr>
    <a:masterClrMapping/>
  </p:clrMapOvr>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9" name="Rounded Rectangle 8"/>
          <p:cNvSpPr/>
          <p:nvPr/>
        </p:nvSpPr>
        <p:spPr>
          <a:xfrm rot="907748">
            <a:off x="-865440" y="850599"/>
            <a:ext cx="3615441" cy="6151724"/>
          </a:xfrm>
          <a:custGeom>
            <a:avLst/>
            <a:gdLst/>
            <a:ahLst/>
            <a:cxnLst/>
            <a:rect l="l" t="t" r="r" b="b"/>
            <a:pathLst>
              <a:path w="3615441" h="6151724">
                <a:moveTo>
                  <a:pt x="0" y="0"/>
                </a:moveTo>
                <a:lnTo>
                  <a:pt x="3533351" y="0"/>
                </a:lnTo>
                <a:cubicBezTo>
                  <a:pt x="3578688" y="0"/>
                  <a:pt x="3615441" y="36753"/>
                  <a:pt x="3615441" y="82090"/>
                </a:cubicBezTo>
                <a:lnTo>
                  <a:pt x="3615441" y="5623909"/>
                </a:lnTo>
                <a:lnTo>
                  <a:pt x="1663219" y="6151724"/>
                </a:lnTo>
                <a:close/>
              </a:path>
            </a:pathLst>
          </a:custGeom>
          <a:solidFill>
            <a:schemeClr val="bg1">
              <a:alpha val="7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ounded Rectangle 12"/>
          <p:cNvSpPr/>
          <p:nvPr/>
        </p:nvSpPr>
        <p:spPr>
          <a:xfrm rot="907748">
            <a:off x="17749" y="-511509"/>
            <a:ext cx="3735394" cy="1387781"/>
          </a:xfrm>
          <a:custGeom>
            <a:avLst/>
            <a:gdLst/>
            <a:ahLst/>
            <a:cxnLst/>
            <a:rect l="l" t="t" r="r" b="b"/>
            <a:pathLst>
              <a:path w="3735394" h="1387781">
                <a:moveTo>
                  <a:pt x="0" y="1009924"/>
                </a:moveTo>
                <a:lnTo>
                  <a:pt x="3735394" y="0"/>
                </a:lnTo>
                <a:lnTo>
                  <a:pt x="3735394" y="1305691"/>
                </a:lnTo>
                <a:cubicBezTo>
                  <a:pt x="3735394" y="1351028"/>
                  <a:pt x="3698641" y="1387781"/>
                  <a:pt x="3653304" y="1387781"/>
                </a:cubicBezTo>
                <a:lnTo>
                  <a:pt x="102160" y="1387781"/>
                </a:lnTo>
                <a:close/>
              </a:path>
            </a:pathLst>
          </a:custGeom>
          <a:solidFill>
            <a:schemeClr val="bg1">
              <a:alpha val="3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ounded Rectangle 13"/>
          <p:cNvSpPr/>
          <p:nvPr/>
        </p:nvSpPr>
        <p:spPr>
          <a:xfrm rot="907748">
            <a:off x="2146801" y="6590199"/>
            <a:ext cx="1981025" cy="535602"/>
          </a:xfrm>
          <a:custGeom>
            <a:avLst/>
            <a:gdLst/>
            <a:ahLst/>
            <a:cxnLst/>
            <a:rect l="l" t="t" r="r" b="b"/>
            <a:pathLst>
              <a:path w="1981025" h="535602">
                <a:moveTo>
                  <a:pt x="50137" y="6451"/>
                </a:moveTo>
                <a:cubicBezTo>
                  <a:pt x="59958" y="2297"/>
                  <a:pt x="70756" y="0"/>
                  <a:pt x="82090" y="0"/>
                </a:cubicBezTo>
                <a:lnTo>
                  <a:pt x="1981025" y="0"/>
                </a:lnTo>
                <a:lnTo>
                  <a:pt x="0" y="535602"/>
                </a:lnTo>
                <a:lnTo>
                  <a:pt x="0" y="82090"/>
                </a:lnTo>
                <a:cubicBezTo>
                  <a:pt x="0" y="48087"/>
                  <a:pt x="20674" y="18913"/>
                  <a:pt x="50137" y="6451"/>
                </a:cubicBezTo>
                <a:close/>
              </a:path>
            </a:pathLst>
          </a:custGeom>
          <a:solidFill>
            <a:schemeClr val="bg1">
              <a:alpha val="2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ounded Rectangle 14"/>
          <p:cNvSpPr/>
          <p:nvPr/>
        </p:nvSpPr>
        <p:spPr>
          <a:xfrm rot="907748">
            <a:off x="3185141" y="-553633"/>
            <a:ext cx="6782931" cy="7826540"/>
          </a:xfrm>
          <a:custGeom>
            <a:avLst/>
            <a:gdLst/>
            <a:ahLst/>
            <a:cxnLst/>
            <a:rect l="l" t="t" r="r" b="b"/>
            <a:pathLst>
              <a:path w="6782931" h="7826540">
                <a:moveTo>
                  <a:pt x="0" y="1349945"/>
                </a:moveTo>
                <a:lnTo>
                  <a:pt x="4993024" y="0"/>
                </a:lnTo>
                <a:lnTo>
                  <a:pt x="6782931" y="6620302"/>
                </a:lnTo>
                <a:lnTo>
                  <a:pt x="2321435" y="7826540"/>
                </a:lnTo>
                <a:lnTo>
                  <a:pt x="82090" y="7826540"/>
                </a:lnTo>
                <a:cubicBezTo>
                  <a:pt x="36753" y="7826540"/>
                  <a:pt x="0" y="7789787"/>
                  <a:pt x="0" y="7744450"/>
                </a:cubicBezTo>
                <a:close/>
              </a:path>
            </a:pathLst>
          </a:custGeom>
          <a:solidFill>
            <a:schemeClr val="bg1">
              <a:alpha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4500000">
            <a:off x="-633894" y="2921988"/>
            <a:ext cx="5064953" cy="1695631"/>
          </a:xfrm>
        </p:spPr>
        <p:txBody>
          <a:bodyPr/>
          <a:lstStyle/>
          <a:p>
            <a:r>
              <a:rPr lang="en-US" smtClean="0"/>
              <a:t>Click to edit Master title style</a:t>
            </a:r>
            <a:endParaRPr lang="en-US"/>
          </a:p>
        </p:txBody>
      </p:sp>
      <p:sp>
        <p:nvSpPr>
          <p:cNvPr id="3" name="Content Placeholder 2"/>
          <p:cNvSpPr>
            <a:spLocks noGrp="1"/>
          </p:cNvSpPr>
          <p:nvPr>
            <p:ph idx="1"/>
          </p:nvPr>
        </p:nvSpPr>
        <p:spPr>
          <a:xfrm rot="900000">
            <a:off x="3479028" y="959716"/>
            <a:ext cx="4658735" cy="5077623"/>
          </a:xfrm>
        </p:spPr>
        <p:txBody>
          <a:bodyPr anchor="ct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rot="900000">
            <a:off x="1690988" y="608314"/>
            <a:ext cx="1789355" cy="365125"/>
          </a:xfrm>
        </p:spPr>
        <p:txBody>
          <a:bodyPr/>
          <a:lstStyle/>
          <a:p>
            <a:fld id="{24A05633-D197-F54B-81C1-3D0608D977AA}" type="datetimeFigureOut">
              <a:rPr lang="en-US" smtClean="0"/>
              <a:t>6/23/2015</a:t>
            </a:fld>
            <a:endParaRPr lang="en-US"/>
          </a:p>
        </p:txBody>
      </p:sp>
      <p:sp>
        <p:nvSpPr>
          <p:cNvPr id="5" name="Footer Placeholder 4"/>
          <p:cNvSpPr>
            <a:spLocks noGrp="1"/>
          </p:cNvSpPr>
          <p:nvPr>
            <p:ph type="ftr" sz="quarter" idx="11"/>
          </p:nvPr>
        </p:nvSpPr>
        <p:spPr>
          <a:xfrm rot="900000">
            <a:off x="3103620" y="6177546"/>
            <a:ext cx="2392237" cy="365125"/>
          </a:xfrm>
        </p:spPr>
        <p:txBody>
          <a:bodyPr/>
          <a:lstStyle/>
          <a:p>
            <a:endParaRPr lang="en-US"/>
          </a:p>
        </p:txBody>
      </p:sp>
      <p:sp>
        <p:nvSpPr>
          <p:cNvPr id="6" name="Slide Number Placeholder 5"/>
          <p:cNvSpPr>
            <a:spLocks noGrp="1"/>
          </p:cNvSpPr>
          <p:nvPr>
            <p:ph type="sldNum" sz="quarter" idx="12"/>
          </p:nvPr>
        </p:nvSpPr>
        <p:spPr>
          <a:xfrm rot="900000">
            <a:off x="1265370" y="300797"/>
            <a:ext cx="2287319" cy="365125"/>
          </a:xfrm>
        </p:spPr>
        <p:txBody>
          <a:bodyPr/>
          <a:lstStyle/>
          <a:p>
            <a:fld id="{D10D6E37-E2E5-5340-8D47-505A16313CFF}" type="slidenum">
              <a:rPr lang="en-US" smtClean="0"/>
              <a:t>‹#›</a:t>
            </a:fld>
            <a:endParaRPr lang="en-US"/>
          </a:p>
        </p:txBody>
      </p:sp>
    </p:spTree>
  </p:cSld>
  <p:clrMapOvr>
    <a:masterClrMapping/>
  </p:clrMapOvr>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7" name="Rounded Rectangle 16"/>
          <p:cNvSpPr/>
          <p:nvPr/>
        </p:nvSpPr>
        <p:spPr>
          <a:xfrm rot="900000">
            <a:off x="-57216" y="-1017685"/>
            <a:ext cx="7411427" cy="3438177"/>
          </a:xfrm>
          <a:custGeom>
            <a:avLst/>
            <a:gdLst/>
            <a:ahLst/>
            <a:cxnLst/>
            <a:rect l="l" t="t" r="r" b="b"/>
            <a:pathLst>
              <a:path w="7411427" h="3438177">
                <a:moveTo>
                  <a:pt x="0" y="1985886"/>
                </a:moveTo>
                <a:lnTo>
                  <a:pt x="7411427" y="0"/>
                </a:lnTo>
                <a:lnTo>
                  <a:pt x="7411427" y="3356087"/>
                </a:lnTo>
                <a:cubicBezTo>
                  <a:pt x="7411427" y="3401424"/>
                  <a:pt x="7374674" y="3438177"/>
                  <a:pt x="7329337" y="3438177"/>
                </a:cubicBezTo>
                <a:lnTo>
                  <a:pt x="389140" y="3438177"/>
                </a:lnTo>
                <a:close/>
              </a:path>
            </a:pathLst>
          </a:custGeom>
          <a:solidFill>
            <a:schemeClr val="bg1">
              <a:alpha val="2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ounded Rectangle 17"/>
          <p:cNvSpPr/>
          <p:nvPr/>
        </p:nvSpPr>
        <p:spPr>
          <a:xfrm rot="900000">
            <a:off x="-776641" y="2417820"/>
            <a:ext cx="6998365" cy="5080081"/>
          </a:xfrm>
          <a:custGeom>
            <a:avLst/>
            <a:gdLst/>
            <a:ahLst/>
            <a:cxnLst/>
            <a:rect l="l" t="t" r="r" b="b"/>
            <a:pathLst>
              <a:path w="6998365" h="5080081">
                <a:moveTo>
                  <a:pt x="0" y="0"/>
                </a:moveTo>
                <a:lnTo>
                  <a:pt x="6916275" y="0"/>
                </a:lnTo>
                <a:cubicBezTo>
                  <a:pt x="6961612" y="0"/>
                  <a:pt x="6998365" y="36753"/>
                  <a:pt x="6998365" y="82090"/>
                </a:cubicBezTo>
                <a:lnTo>
                  <a:pt x="6998365" y="3569608"/>
                </a:lnTo>
                <a:lnTo>
                  <a:pt x="1361203" y="5080081"/>
                </a:lnTo>
                <a:close/>
              </a:path>
            </a:pathLst>
          </a:custGeom>
          <a:solidFill>
            <a:schemeClr val="bg1">
              <a:alpha val="7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ounded Rectangle 18"/>
          <p:cNvSpPr/>
          <p:nvPr/>
        </p:nvSpPr>
        <p:spPr>
          <a:xfrm rot="900000">
            <a:off x="6338067" y="3775812"/>
            <a:ext cx="3102275" cy="3544033"/>
          </a:xfrm>
          <a:custGeom>
            <a:avLst/>
            <a:gdLst/>
            <a:ahLst/>
            <a:cxnLst/>
            <a:rect l="l" t="t" r="r" b="b"/>
            <a:pathLst>
              <a:path w="3102275" h="3544033">
                <a:moveTo>
                  <a:pt x="50137" y="6451"/>
                </a:moveTo>
                <a:cubicBezTo>
                  <a:pt x="59958" y="2297"/>
                  <a:pt x="70756" y="0"/>
                  <a:pt x="82090" y="0"/>
                </a:cubicBezTo>
                <a:lnTo>
                  <a:pt x="2375388" y="0"/>
                </a:lnTo>
                <a:lnTo>
                  <a:pt x="3102275" y="2712781"/>
                </a:lnTo>
                <a:lnTo>
                  <a:pt x="0" y="3544033"/>
                </a:lnTo>
                <a:lnTo>
                  <a:pt x="0" y="82090"/>
                </a:lnTo>
                <a:cubicBezTo>
                  <a:pt x="0" y="48087"/>
                  <a:pt x="20673" y="18913"/>
                  <a:pt x="50137" y="6451"/>
                </a:cubicBezTo>
                <a:close/>
              </a:path>
            </a:pathLst>
          </a:custGeom>
          <a:solidFill>
            <a:schemeClr val="bg1">
              <a:alpha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Rounded Rectangle 19"/>
          <p:cNvSpPr/>
          <p:nvPr/>
        </p:nvSpPr>
        <p:spPr>
          <a:xfrm rot="900000">
            <a:off x="7327879" y="-104312"/>
            <a:ext cx="2350627" cy="3820866"/>
          </a:xfrm>
          <a:custGeom>
            <a:avLst/>
            <a:gdLst/>
            <a:ahLst/>
            <a:cxnLst/>
            <a:rect l="l" t="t" r="r" b="b"/>
            <a:pathLst>
              <a:path w="2350627" h="3820866">
                <a:moveTo>
                  <a:pt x="1" y="355523"/>
                </a:moveTo>
                <a:lnTo>
                  <a:pt x="1326829" y="0"/>
                </a:lnTo>
                <a:lnTo>
                  <a:pt x="2350627" y="3820866"/>
                </a:lnTo>
                <a:lnTo>
                  <a:pt x="82091" y="3820866"/>
                </a:lnTo>
                <a:cubicBezTo>
                  <a:pt x="36754" y="3820866"/>
                  <a:pt x="1" y="3784113"/>
                  <a:pt x="0" y="3738776"/>
                </a:cubicBezTo>
                <a:close/>
              </a:path>
            </a:pathLst>
          </a:custGeom>
          <a:solidFill>
            <a:schemeClr val="bg1">
              <a:alpha val="3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900000">
            <a:off x="534986" y="2921829"/>
            <a:ext cx="5690855" cy="1570680"/>
          </a:xfrm>
        </p:spPr>
        <p:txBody>
          <a:bodyPr anchor="b">
            <a:noAutofit/>
          </a:bodyPr>
          <a:lstStyle>
            <a:lvl1pPr algn="r">
              <a:defRPr sz="4800" b="0" cap="none" baseline="0"/>
            </a:lvl1pPr>
          </a:lstStyle>
          <a:p>
            <a:r>
              <a:rPr lang="en-US" smtClean="0"/>
              <a:t>Click to edit Master title style</a:t>
            </a:r>
            <a:endParaRPr lang="en-US" dirty="0"/>
          </a:p>
        </p:txBody>
      </p:sp>
      <p:sp>
        <p:nvSpPr>
          <p:cNvPr id="3" name="Text Placeholder 2"/>
          <p:cNvSpPr>
            <a:spLocks noGrp="1"/>
          </p:cNvSpPr>
          <p:nvPr>
            <p:ph type="body" idx="1"/>
          </p:nvPr>
        </p:nvSpPr>
        <p:spPr>
          <a:xfrm rot="900000">
            <a:off x="537849" y="4494201"/>
            <a:ext cx="5271544" cy="1500187"/>
          </a:xfrm>
        </p:spPr>
        <p:txBody>
          <a:bodyPr anchor="t">
            <a:normAutofit/>
          </a:bodyPr>
          <a:lstStyle>
            <a:lvl1pPr marL="0" indent="0" algn="r">
              <a:buNone/>
              <a:defRPr sz="24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rot="900000">
            <a:off x="6878368" y="3761385"/>
            <a:ext cx="1524000" cy="365125"/>
          </a:xfrm>
        </p:spPr>
        <p:txBody>
          <a:bodyPr/>
          <a:lstStyle>
            <a:lvl1pPr algn="l">
              <a:defRPr/>
            </a:lvl1pPr>
          </a:lstStyle>
          <a:p>
            <a:fld id="{24A05633-D197-F54B-81C1-3D0608D977AA}" type="datetimeFigureOut">
              <a:rPr lang="en-US" smtClean="0"/>
              <a:t>6/23/2015</a:t>
            </a:fld>
            <a:endParaRPr lang="en-US"/>
          </a:p>
        </p:txBody>
      </p:sp>
      <p:sp>
        <p:nvSpPr>
          <p:cNvPr id="5" name="Footer Placeholder 4"/>
          <p:cNvSpPr>
            <a:spLocks noGrp="1"/>
          </p:cNvSpPr>
          <p:nvPr>
            <p:ph type="ftr" sz="quarter" idx="11"/>
          </p:nvPr>
        </p:nvSpPr>
        <p:spPr>
          <a:xfrm rot="900000">
            <a:off x="7056965" y="3170795"/>
            <a:ext cx="1926305" cy="365125"/>
          </a:xfrm>
        </p:spPr>
        <p:txBody>
          <a:bodyPr/>
          <a:lstStyle/>
          <a:p>
            <a:endParaRPr lang="en-US"/>
          </a:p>
        </p:txBody>
      </p:sp>
      <p:sp>
        <p:nvSpPr>
          <p:cNvPr id="6" name="Slide Number Placeholder 5"/>
          <p:cNvSpPr>
            <a:spLocks noGrp="1"/>
          </p:cNvSpPr>
          <p:nvPr>
            <p:ph type="sldNum" sz="quarter" idx="12"/>
          </p:nvPr>
        </p:nvSpPr>
        <p:spPr>
          <a:xfrm rot="900000" flipH="1">
            <a:off x="7176363" y="2661157"/>
            <a:ext cx="683979" cy="365125"/>
          </a:xfrm>
        </p:spPr>
        <p:txBody>
          <a:bodyPr/>
          <a:lstStyle>
            <a:lvl1pPr algn="l">
              <a:defRPr/>
            </a:lvl1pPr>
          </a:lstStyle>
          <a:p>
            <a:fld id="{57AF16DE-A0D5-4438-950F-5B1E159C2C28}" type="slidenum">
              <a:rPr lang="en-US" smtClean="0"/>
              <a:t>‹#›</a:t>
            </a:fld>
            <a:endParaRPr lang="en-US"/>
          </a:p>
        </p:txBody>
      </p:sp>
    </p:spTree>
  </p:cSld>
  <p:clrMapOvr>
    <a:masterClrMapping/>
  </p:clrMapOvr>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17" name="Rounded Rectangle 16"/>
          <p:cNvSpPr/>
          <p:nvPr/>
        </p:nvSpPr>
        <p:spPr>
          <a:xfrm rot="20707748">
            <a:off x="-883225" y="-625990"/>
            <a:ext cx="7439907" cy="7344599"/>
          </a:xfrm>
          <a:custGeom>
            <a:avLst/>
            <a:gdLst/>
            <a:ahLst/>
            <a:cxnLst/>
            <a:rect l="l" t="t" r="r" b="b"/>
            <a:pathLst>
              <a:path w="7439907" h="7344599">
                <a:moveTo>
                  <a:pt x="1760047" y="0"/>
                </a:moveTo>
                <a:lnTo>
                  <a:pt x="7439906" y="1508202"/>
                </a:lnTo>
                <a:lnTo>
                  <a:pt x="7439907" y="7262509"/>
                </a:lnTo>
                <a:cubicBezTo>
                  <a:pt x="7439906" y="7307846"/>
                  <a:pt x="7403153" y="7344599"/>
                  <a:pt x="7357816" y="7344599"/>
                </a:cubicBezTo>
                <a:lnTo>
                  <a:pt x="2697558" y="7344599"/>
                </a:lnTo>
                <a:lnTo>
                  <a:pt x="0" y="6628303"/>
                </a:lnTo>
                <a:close/>
              </a:path>
            </a:pathLst>
          </a:custGeom>
          <a:solidFill>
            <a:schemeClr val="bg1">
              <a:alpha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ounded Rectangle 17"/>
          <p:cNvSpPr/>
          <p:nvPr/>
        </p:nvSpPr>
        <p:spPr>
          <a:xfrm rot="20707748">
            <a:off x="3237537" y="6275496"/>
            <a:ext cx="4387395" cy="1165008"/>
          </a:xfrm>
          <a:custGeom>
            <a:avLst/>
            <a:gdLst/>
            <a:ahLst/>
            <a:cxnLst/>
            <a:rect l="l" t="t" r="r" b="b"/>
            <a:pathLst>
              <a:path w="4387395" h="1165008">
                <a:moveTo>
                  <a:pt x="4337258" y="6451"/>
                </a:moveTo>
                <a:cubicBezTo>
                  <a:pt x="4366722" y="18913"/>
                  <a:pt x="4387395" y="48087"/>
                  <a:pt x="4387395" y="82090"/>
                </a:cubicBezTo>
                <a:lnTo>
                  <a:pt x="4387395" y="1165008"/>
                </a:lnTo>
                <a:lnTo>
                  <a:pt x="0" y="0"/>
                </a:lnTo>
                <a:lnTo>
                  <a:pt x="4305305" y="0"/>
                </a:lnTo>
                <a:cubicBezTo>
                  <a:pt x="4316639" y="0"/>
                  <a:pt x="4327437" y="2297"/>
                  <a:pt x="4337258" y="6451"/>
                </a:cubicBezTo>
                <a:close/>
              </a:path>
            </a:pathLst>
          </a:custGeom>
          <a:solidFill>
            <a:schemeClr val="bg1">
              <a:alpha val="3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ounded Rectangle 18"/>
          <p:cNvSpPr/>
          <p:nvPr/>
        </p:nvSpPr>
        <p:spPr>
          <a:xfrm rot="20707748">
            <a:off x="7660698" y="5462349"/>
            <a:ext cx="1709024" cy="1536003"/>
          </a:xfrm>
          <a:custGeom>
            <a:avLst/>
            <a:gdLst/>
            <a:ahLst/>
            <a:cxnLst/>
            <a:rect l="l" t="t" r="r" b="b"/>
            <a:pathLst>
              <a:path w="1709024" h="1536003">
                <a:moveTo>
                  <a:pt x="1709024" y="0"/>
                </a:moveTo>
                <a:lnTo>
                  <a:pt x="1301161" y="1536003"/>
                </a:lnTo>
                <a:lnTo>
                  <a:pt x="0" y="1190500"/>
                </a:lnTo>
                <a:lnTo>
                  <a:pt x="0" y="82090"/>
                </a:lnTo>
                <a:cubicBezTo>
                  <a:pt x="0" y="36753"/>
                  <a:pt x="36753" y="0"/>
                  <a:pt x="82090" y="0"/>
                </a:cubicBezTo>
                <a:close/>
              </a:path>
            </a:pathLst>
          </a:custGeom>
          <a:solidFill>
            <a:schemeClr val="bg1">
              <a:alpha val="2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ounded Rectangle 19"/>
          <p:cNvSpPr/>
          <p:nvPr/>
        </p:nvSpPr>
        <p:spPr>
          <a:xfrm rot="20707748">
            <a:off x="6667944" y="-490547"/>
            <a:ext cx="3064333" cy="5811872"/>
          </a:xfrm>
          <a:custGeom>
            <a:avLst/>
            <a:gdLst/>
            <a:ahLst/>
            <a:cxnLst/>
            <a:rect l="l" t="t" r="r" b="b"/>
            <a:pathLst>
              <a:path w="3064333" h="5811872">
                <a:moveTo>
                  <a:pt x="0" y="0"/>
                </a:moveTo>
                <a:lnTo>
                  <a:pt x="3064333" y="813688"/>
                </a:lnTo>
                <a:lnTo>
                  <a:pt x="1737140" y="5811872"/>
                </a:lnTo>
                <a:lnTo>
                  <a:pt x="82090" y="5811872"/>
                </a:lnTo>
                <a:cubicBezTo>
                  <a:pt x="36753" y="5811872"/>
                  <a:pt x="0" y="5775119"/>
                  <a:pt x="0" y="5729782"/>
                </a:cubicBezTo>
                <a:close/>
              </a:path>
            </a:pathLst>
          </a:custGeom>
          <a:solidFill>
            <a:schemeClr val="bg1">
              <a:alpha val="7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4500000">
            <a:off x="5171893" y="2231024"/>
            <a:ext cx="4820301" cy="1436159"/>
          </a:xfrm>
        </p:spPr>
        <p:txBody>
          <a:bodyPr/>
          <a:lstStyle/>
          <a:p>
            <a:r>
              <a:rPr lang="en-US" smtClean="0"/>
              <a:t>Click to edit Master title style</a:t>
            </a:r>
            <a:endParaRPr lang="en-US"/>
          </a:p>
        </p:txBody>
      </p:sp>
      <p:sp>
        <p:nvSpPr>
          <p:cNvPr id="3" name="Content Placeholder 2"/>
          <p:cNvSpPr>
            <a:spLocks noGrp="1"/>
          </p:cNvSpPr>
          <p:nvPr>
            <p:ph sz="half" idx="1"/>
          </p:nvPr>
        </p:nvSpPr>
        <p:spPr>
          <a:xfrm rot="-900000">
            <a:off x="1014439" y="1335061"/>
            <a:ext cx="2578608" cy="483983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rot="-900000">
            <a:off x="3701032" y="618005"/>
            <a:ext cx="2580010" cy="4837176"/>
          </a:xfrm>
        </p:spPr>
        <p:txBody>
          <a:bodyPr anchor="t"/>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a:xfrm rot="-900000">
            <a:off x="7755919" y="5887412"/>
            <a:ext cx="1241980" cy="365125"/>
          </a:xfrm>
        </p:spPr>
        <p:txBody>
          <a:bodyPr/>
          <a:lstStyle>
            <a:lvl1pPr algn="l">
              <a:defRPr/>
            </a:lvl1pPr>
          </a:lstStyle>
          <a:p>
            <a:fld id="{24A05633-D197-F54B-81C1-3D0608D977AA}" type="datetimeFigureOut">
              <a:rPr lang="en-US" smtClean="0"/>
              <a:t>6/23/2015</a:t>
            </a:fld>
            <a:endParaRPr lang="en-US"/>
          </a:p>
        </p:txBody>
      </p:sp>
      <p:sp>
        <p:nvSpPr>
          <p:cNvPr id="6" name="Footer Placeholder 5"/>
          <p:cNvSpPr>
            <a:spLocks noGrp="1"/>
          </p:cNvSpPr>
          <p:nvPr>
            <p:ph type="ftr" sz="quarter" idx="11"/>
          </p:nvPr>
        </p:nvSpPr>
        <p:spPr>
          <a:xfrm rot="-900000">
            <a:off x="4054658" y="5494374"/>
            <a:ext cx="3124200" cy="365125"/>
          </a:xfrm>
        </p:spPr>
        <p:txBody>
          <a:bodyPr/>
          <a:lstStyle>
            <a:lvl1pPr algn="r">
              <a:defRPr/>
            </a:lvl1pPr>
          </a:lstStyle>
          <a:p>
            <a:endParaRPr lang="en-US"/>
          </a:p>
        </p:txBody>
      </p:sp>
      <p:sp>
        <p:nvSpPr>
          <p:cNvPr id="7" name="Slide Number Placeholder 6"/>
          <p:cNvSpPr>
            <a:spLocks noGrp="1"/>
          </p:cNvSpPr>
          <p:nvPr>
            <p:ph type="sldNum" sz="quarter" idx="12"/>
          </p:nvPr>
        </p:nvSpPr>
        <p:spPr>
          <a:xfrm rot="-900000">
            <a:off x="7690164" y="5643110"/>
            <a:ext cx="1241693" cy="365125"/>
          </a:xfrm>
        </p:spPr>
        <p:txBody>
          <a:bodyPr/>
          <a:lstStyle>
            <a:lvl1pPr algn="l">
              <a:defRPr/>
            </a:lvl1pPr>
          </a:lstStyle>
          <a:p>
            <a:fld id="{D10D6E37-E2E5-5340-8D47-505A16313CFF}" type="slidenum">
              <a:rPr lang="en-US" smtClean="0"/>
              <a:t>‹#›</a:t>
            </a:fld>
            <a:endParaRPr lang="en-US"/>
          </a:p>
        </p:txBody>
      </p:sp>
    </p:spTree>
  </p:cSld>
  <p:clrMapOvr>
    <a:masterClrMapping/>
  </p:clrMapOvr>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53" name="Rounded Rectangle 52"/>
          <p:cNvSpPr/>
          <p:nvPr/>
        </p:nvSpPr>
        <p:spPr>
          <a:xfrm rot="20707748">
            <a:off x="-883225" y="-625990"/>
            <a:ext cx="7439907" cy="7344599"/>
          </a:xfrm>
          <a:custGeom>
            <a:avLst/>
            <a:gdLst/>
            <a:ahLst/>
            <a:cxnLst/>
            <a:rect l="l" t="t" r="r" b="b"/>
            <a:pathLst>
              <a:path w="7439907" h="7344599">
                <a:moveTo>
                  <a:pt x="1760047" y="0"/>
                </a:moveTo>
                <a:lnTo>
                  <a:pt x="7439906" y="1508202"/>
                </a:lnTo>
                <a:lnTo>
                  <a:pt x="7439907" y="7262509"/>
                </a:lnTo>
                <a:cubicBezTo>
                  <a:pt x="7439906" y="7307846"/>
                  <a:pt x="7403153" y="7344599"/>
                  <a:pt x="7357816" y="7344599"/>
                </a:cubicBezTo>
                <a:lnTo>
                  <a:pt x="2697558" y="7344599"/>
                </a:lnTo>
                <a:lnTo>
                  <a:pt x="0" y="6628303"/>
                </a:lnTo>
                <a:close/>
              </a:path>
            </a:pathLst>
          </a:custGeom>
          <a:solidFill>
            <a:schemeClr val="bg1">
              <a:alpha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Rounded Rectangle 53"/>
          <p:cNvSpPr/>
          <p:nvPr/>
        </p:nvSpPr>
        <p:spPr>
          <a:xfrm rot="20707748">
            <a:off x="3237537" y="6275496"/>
            <a:ext cx="4387395" cy="1165008"/>
          </a:xfrm>
          <a:custGeom>
            <a:avLst/>
            <a:gdLst/>
            <a:ahLst/>
            <a:cxnLst/>
            <a:rect l="l" t="t" r="r" b="b"/>
            <a:pathLst>
              <a:path w="4387395" h="1165008">
                <a:moveTo>
                  <a:pt x="4337258" y="6451"/>
                </a:moveTo>
                <a:cubicBezTo>
                  <a:pt x="4366722" y="18913"/>
                  <a:pt x="4387395" y="48087"/>
                  <a:pt x="4387395" y="82090"/>
                </a:cubicBezTo>
                <a:lnTo>
                  <a:pt x="4387395" y="1165008"/>
                </a:lnTo>
                <a:lnTo>
                  <a:pt x="0" y="0"/>
                </a:lnTo>
                <a:lnTo>
                  <a:pt x="4305305" y="0"/>
                </a:lnTo>
                <a:cubicBezTo>
                  <a:pt x="4316639" y="0"/>
                  <a:pt x="4327437" y="2297"/>
                  <a:pt x="4337258" y="6451"/>
                </a:cubicBezTo>
                <a:close/>
              </a:path>
            </a:pathLst>
          </a:custGeom>
          <a:solidFill>
            <a:schemeClr val="bg1">
              <a:alpha val="3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Rounded Rectangle 54"/>
          <p:cNvSpPr/>
          <p:nvPr/>
        </p:nvSpPr>
        <p:spPr>
          <a:xfrm rot="20707748">
            <a:off x="7660698" y="5462349"/>
            <a:ext cx="1709024" cy="1536003"/>
          </a:xfrm>
          <a:custGeom>
            <a:avLst/>
            <a:gdLst/>
            <a:ahLst/>
            <a:cxnLst/>
            <a:rect l="l" t="t" r="r" b="b"/>
            <a:pathLst>
              <a:path w="1709024" h="1536003">
                <a:moveTo>
                  <a:pt x="1709024" y="0"/>
                </a:moveTo>
                <a:lnTo>
                  <a:pt x="1301161" y="1536003"/>
                </a:lnTo>
                <a:lnTo>
                  <a:pt x="0" y="1190500"/>
                </a:lnTo>
                <a:lnTo>
                  <a:pt x="0" y="82090"/>
                </a:lnTo>
                <a:cubicBezTo>
                  <a:pt x="0" y="36753"/>
                  <a:pt x="36753" y="0"/>
                  <a:pt x="82090" y="0"/>
                </a:cubicBezTo>
                <a:close/>
              </a:path>
            </a:pathLst>
          </a:custGeom>
          <a:solidFill>
            <a:schemeClr val="bg1">
              <a:alpha val="2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Rounded Rectangle 55"/>
          <p:cNvSpPr/>
          <p:nvPr/>
        </p:nvSpPr>
        <p:spPr>
          <a:xfrm rot="20707748">
            <a:off x="6667944" y="-490547"/>
            <a:ext cx="3064333" cy="5811872"/>
          </a:xfrm>
          <a:custGeom>
            <a:avLst/>
            <a:gdLst/>
            <a:ahLst/>
            <a:cxnLst/>
            <a:rect l="l" t="t" r="r" b="b"/>
            <a:pathLst>
              <a:path w="3064333" h="5811872">
                <a:moveTo>
                  <a:pt x="0" y="0"/>
                </a:moveTo>
                <a:lnTo>
                  <a:pt x="3064333" y="813688"/>
                </a:lnTo>
                <a:lnTo>
                  <a:pt x="1737140" y="5811872"/>
                </a:lnTo>
                <a:lnTo>
                  <a:pt x="82090" y="5811872"/>
                </a:lnTo>
                <a:cubicBezTo>
                  <a:pt x="36753" y="5811872"/>
                  <a:pt x="0" y="5775119"/>
                  <a:pt x="0" y="5729782"/>
                </a:cubicBezTo>
                <a:close/>
              </a:path>
            </a:pathLst>
          </a:custGeom>
          <a:solidFill>
            <a:schemeClr val="bg1">
              <a:alpha val="7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4500000">
            <a:off x="5175504" y="2231136"/>
            <a:ext cx="4818888" cy="1435608"/>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rot="-900000">
            <a:off x="854761" y="1406870"/>
            <a:ext cx="2213148" cy="759866"/>
          </a:xfrm>
        </p:spPr>
        <p:txBody>
          <a:bodyPr anchor="b"/>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rot="-900000">
            <a:off x="1120518" y="2227895"/>
            <a:ext cx="2578608" cy="39387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rot="-900000">
            <a:off x="3535709" y="687503"/>
            <a:ext cx="2214753" cy="753043"/>
          </a:xfrm>
        </p:spPr>
        <p:txBody>
          <a:bodyPr anchor="b"/>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rot="-900000">
            <a:off x="3808498" y="1495882"/>
            <a:ext cx="2578608" cy="395590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a:xfrm rot="-900000">
            <a:off x="7754112" y="5888736"/>
            <a:ext cx="1243584" cy="365125"/>
          </a:xfrm>
        </p:spPr>
        <p:txBody>
          <a:bodyPr/>
          <a:lstStyle>
            <a:lvl1pPr algn="l">
              <a:defRPr/>
            </a:lvl1pPr>
          </a:lstStyle>
          <a:p>
            <a:fld id="{24A05633-D197-F54B-81C1-3D0608D977AA}" type="datetimeFigureOut">
              <a:rPr lang="en-US" smtClean="0"/>
              <a:t>6/23/2015</a:t>
            </a:fld>
            <a:endParaRPr lang="en-US"/>
          </a:p>
        </p:txBody>
      </p:sp>
      <p:sp>
        <p:nvSpPr>
          <p:cNvPr id="8" name="Footer Placeholder 7"/>
          <p:cNvSpPr>
            <a:spLocks noGrp="1"/>
          </p:cNvSpPr>
          <p:nvPr>
            <p:ph type="ftr" sz="quarter" idx="11"/>
          </p:nvPr>
        </p:nvSpPr>
        <p:spPr>
          <a:xfrm rot="-900000">
            <a:off x="4050792" y="5495544"/>
            <a:ext cx="3124200" cy="365125"/>
          </a:xfrm>
        </p:spPr>
        <p:txBody>
          <a:bodyPr/>
          <a:lstStyle>
            <a:lvl1pPr algn="r">
              <a:defRPr/>
            </a:lvl1pPr>
          </a:lstStyle>
          <a:p>
            <a:endParaRPr lang="en-US"/>
          </a:p>
        </p:txBody>
      </p:sp>
      <p:sp>
        <p:nvSpPr>
          <p:cNvPr id="9" name="Slide Number Placeholder 8"/>
          <p:cNvSpPr>
            <a:spLocks noGrp="1"/>
          </p:cNvSpPr>
          <p:nvPr>
            <p:ph type="sldNum" sz="quarter" idx="12"/>
          </p:nvPr>
        </p:nvSpPr>
        <p:spPr>
          <a:xfrm rot="-900000">
            <a:off x="7690104" y="5641848"/>
            <a:ext cx="1243584" cy="365125"/>
          </a:xfrm>
        </p:spPr>
        <p:txBody>
          <a:bodyPr/>
          <a:lstStyle>
            <a:lvl1pPr algn="l">
              <a:defRPr/>
            </a:lvl1pPr>
          </a:lstStyle>
          <a:p>
            <a:fld id="{D10D6E37-E2E5-5340-8D47-505A16313CFF}" type="slidenum">
              <a:rPr lang="en-US" smtClean="0"/>
              <a:t>‹#›</a:t>
            </a:fld>
            <a:endParaRPr lang="en-US"/>
          </a:p>
        </p:txBody>
      </p:sp>
    </p:spTree>
  </p:cSld>
  <p:clrMapOvr>
    <a:masterClrMapping/>
  </p:clrMapOvr>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1" name="Rounded Rectangle 20"/>
          <p:cNvSpPr/>
          <p:nvPr/>
        </p:nvSpPr>
        <p:spPr>
          <a:xfrm rot="907748">
            <a:off x="-865440" y="850599"/>
            <a:ext cx="3615441" cy="6151724"/>
          </a:xfrm>
          <a:custGeom>
            <a:avLst/>
            <a:gdLst/>
            <a:ahLst/>
            <a:cxnLst/>
            <a:rect l="l" t="t" r="r" b="b"/>
            <a:pathLst>
              <a:path w="3615441" h="6151724">
                <a:moveTo>
                  <a:pt x="0" y="0"/>
                </a:moveTo>
                <a:lnTo>
                  <a:pt x="3533351" y="0"/>
                </a:lnTo>
                <a:cubicBezTo>
                  <a:pt x="3578688" y="0"/>
                  <a:pt x="3615441" y="36753"/>
                  <a:pt x="3615441" y="82090"/>
                </a:cubicBezTo>
                <a:lnTo>
                  <a:pt x="3615441" y="5623909"/>
                </a:lnTo>
                <a:lnTo>
                  <a:pt x="1663219" y="6151724"/>
                </a:lnTo>
                <a:close/>
              </a:path>
            </a:pathLst>
          </a:custGeom>
          <a:solidFill>
            <a:schemeClr val="bg1">
              <a:alpha val="7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ounded Rectangle 21"/>
          <p:cNvSpPr/>
          <p:nvPr/>
        </p:nvSpPr>
        <p:spPr>
          <a:xfrm rot="907748">
            <a:off x="17749" y="-511509"/>
            <a:ext cx="3735394" cy="1387781"/>
          </a:xfrm>
          <a:custGeom>
            <a:avLst/>
            <a:gdLst/>
            <a:ahLst/>
            <a:cxnLst/>
            <a:rect l="l" t="t" r="r" b="b"/>
            <a:pathLst>
              <a:path w="3735394" h="1387781">
                <a:moveTo>
                  <a:pt x="0" y="1009924"/>
                </a:moveTo>
                <a:lnTo>
                  <a:pt x="3735394" y="0"/>
                </a:lnTo>
                <a:lnTo>
                  <a:pt x="3735394" y="1305691"/>
                </a:lnTo>
                <a:cubicBezTo>
                  <a:pt x="3735394" y="1351028"/>
                  <a:pt x="3698641" y="1387781"/>
                  <a:pt x="3653304" y="1387781"/>
                </a:cubicBezTo>
                <a:lnTo>
                  <a:pt x="102160" y="1387781"/>
                </a:lnTo>
                <a:close/>
              </a:path>
            </a:pathLst>
          </a:custGeom>
          <a:solidFill>
            <a:schemeClr val="bg1">
              <a:alpha val="3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ounded Rectangle 22"/>
          <p:cNvSpPr/>
          <p:nvPr/>
        </p:nvSpPr>
        <p:spPr>
          <a:xfrm rot="907748">
            <a:off x="2146801" y="6590199"/>
            <a:ext cx="1981025" cy="535602"/>
          </a:xfrm>
          <a:custGeom>
            <a:avLst/>
            <a:gdLst/>
            <a:ahLst/>
            <a:cxnLst/>
            <a:rect l="l" t="t" r="r" b="b"/>
            <a:pathLst>
              <a:path w="1981025" h="535602">
                <a:moveTo>
                  <a:pt x="50137" y="6451"/>
                </a:moveTo>
                <a:cubicBezTo>
                  <a:pt x="59958" y="2297"/>
                  <a:pt x="70756" y="0"/>
                  <a:pt x="82090" y="0"/>
                </a:cubicBezTo>
                <a:lnTo>
                  <a:pt x="1981025" y="0"/>
                </a:lnTo>
                <a:lnTo>
                  <a:pt x="0" y="535602"/>
                </a:lnTo>
                <a:lnTo>
                  <a:pt x="0" y="82090"/>
                </a:lnTo>
                <a:cubicBezTo>
                  <a:pt x="0" y="48087"/>
                  <a:pt x="20674" y="18913"/>
                  <a:pt x="50137" y="6451"/>
                </a:cubicBezTo>
                <a:close/>
              </a:path>
            </a:pathLst>
          </a:custGeom>
          <a:solidFill>
            <a:schemeClr val="bg1">
              <a:alpha val="2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ounded Rectangle 23"/>
          <p:cNvSpPr/>
          <p:nvPr/>
        </p:nvSpPr>
        <p:spPr>
          <a:xfrm rot="907748">
            <a:off x="3185141" y="-553633"/>
            <a:ext cx="6782931" cy="7826540"/>
          </a:xfrm>
          <a:custGeom>
            <a:avLst/>
            <a:gdLst/>
            <a:ahLst/>
            <a:cxnLst/>
            <a:rect l="l" t="t" r="r" b="b"/>
            <a:pathLst>
              <a:path w="6782931" h="7826540">
                <a:moveTo>
                  <a:pt x="0" y="1349945"/>
                </a:moveTo>
                <a:lnTo>
                  <a:pt x="4993024" y="0"/>
                </a:lnTo>
                <a:lnTo>
                  <a:pt x="6782931" y="6620302"/>
                </a:lnTo>
                <a:lnTo>
                  <a:pt x="2321435" y="7826540"/>
                </a:lnTo>
                <a:lnTo>
                  <a:pt x="82090" y="7826540"/>
                </a:lnTo>
                <a:cubicBezTo>
                  <a:pt x="36753" y="7826540"/>
                  <a:pt x="0" y="7789787"/>
                  <a:pt x="0" y="7744450"/>
                </a:cubicBezTo>
                <a:close/>
              </a:path>
            </a:pathLst>
          </a:custGeom>
          <a:solidFill>
            <a:schemeClr val="bg1">
              <a:alpha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4500000">
            <a:off x="-630936" y="2926080"/>
            <a:ext cx="5065776" cy="1691640"/>
          </a:xfrm>
        </p:spPr>
        <p:txBody>
          <a:bodyPr/>
          <a:lstStyle/>
          <a:p>
            <a:r>
              <a:rPr lang="en-US" smtClean="0"/>
              <a:t>Click to edit Master title style</a:t>
            </a:r>
            <a:endParaRPr lang="en-US"/>
          </a:p>
        </p:txBody>
      </p:sp>
      <p:sp>
        <p:nvSpPr>
          <p:cNvPr id="3" name="Date Placeholder 2"/>
          <p:cNvSpPr>
            <a:spLocks noGrp="1"/>
          </p:cNvSpPr>
          <p:nvPr>
            <p:ph type="dt" sz="half" idx="10"/>
          </p:nvPr>
        </p:nvSpPr>
        <p:spPr>
          <a:xfrm rot="900000">
            <a:off x="1691640" y="612648"/>
            <a:ext cx="1792224" cy="365125"/>
          </a:xfrm>
        </p:spPr>
        <p:txBody>
          <a:bodyPr/>
          <a:lstStyle/>
          <a:p>
            <a:fld id="{24A05633-D197-F54B-81C1-3D0608D977AA}" type="datetimeFigureOut">
              <a:rPr lang="en-US" smtClean="0"/>
              <a:t>6/23/2015</a:t>
            </a:fld>
            <a:endParaRPr lang="en-US"/>
          </a:p>
        </p:txBody>
      </p:sp>
      <p:sp>
        <p:nvSpPr>
          <p:cNvPr id="4" name="Footer Placeholder 3"/>
          <p:cNvSpPr>
            <a:spLocks noGrp="1"/>
          </p:cNvSpPr>
          <p:nvPr>
            <p:ph type="ftr" sz="quarter" idx="11"/>
          </p:nvPr>
        </p:nvSpPr>
        <p:spPr>
          <a:xfrm rot="900000">
            <a:off x="2493721" y="6101033"/>
            <a:ext cx="3052113" cy="365125"/>
          </a:xfrm>
        </p:spPr>
        <p:txBody>
          <a:bodyPr/>
          <a:lstStyle/>
          <a:p>
            <a:endParaRPr lang="en-US"/>
          </a:p>
        </p:txBody>
      </p:sp>
      <p:sp>
        <p:nvSpPr>
          <p:cNvPr id="5" name="Slide Number Placeholder 4"/>
          <p:cNvSpPr>
            <a:spLocks noGrp="1"/>
          </p:cNvSpPr>
          <p:nvPr>
            <p:ph type="sldNum" sz="quarter" idx="12"/>
          </p:nvPr>
        </p:nvSpPr>
        <p:spPr>
          <a:xfrm rot="900000">
            <a:off x="1261872" y="301752"/>
            <a:ext cx="2286000" cy="365125"/>
          </a:xfrm>
        </p:spPr>
        <p:txBody>
          <a:bodyPr/>
          <a:lstStyle/>
          <a:p>
            <a:fld id="{D10D6E37-E2E5-5340-8D47-505A16313CFF}" type="slidenum">
              <a:rPr lang="en-US" smtClean="0"/>
              <a:t>‹#›</a:t>
            </a:fld>
            <a:endParaRPr lang="en-US"/>
          </a:p>
        </p:txBody>
      </p:sp>
    </p:spTree>
  </p:cSld>
  <p:clrMapOvr>
    <a:masterClrMapping/>
  </p:clrMapOvr>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12" name="Rounded Rectangle 11"/>
          <p:cNvSpPr/>
          <p:nvPr/>
        </p:nvSpPr>
        <p:spPr>
          <a:xfrm rot="900000">
            <a:off x="-372248" y="-1218153"/>
            <a:ext cx="8577953" cy="6344114"/>
          </a:xfrm>
          <a:custGeom>
            <a:avLst/>
            <a:gdLst/>
            <a:ahLst/>
            <a:cxnLst/>
            <a:rect l="l" t="t" r="r" b="b"/>
            <a:pathLst>
              <a:path w="8577953" h="6344114">
                <a:moveTo>
                  <a:pt x="0" y="2298455"/>
                </a:moveTo>
                <a:lnTo>
                  <a:pt x="8577953" y="0"/>
                </a:lnTo>
                <a:lnTo>
                  <a:pt x="8577953" y="6262024"/>
                </a:lnTo>
                <a:cubicBezTo>
                  <a:pt x="8577953" y="6307361"/>
                  <a:pt x="8541200" y="6344113"/>
                  <a:pt x="8495863" y="6344113"/>
                </a:cubicBezTo>
                <a:lnTo>
                  <a:pt x="1084031" y="6344114"/>
                </a:lnTo>
                <a:close/>
              </a:path>
            </a:pathLst>
          </a:custGeom>
          <a:solidFill>
            <a:schemeClr val="bg1">
              <a:alpha val="2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ounded Rectangle 12"/>
          <p:cNvSpPr/>
          <p:nvPr/>
        </p:nvSpPr>
        <p:spPr>
          <a:xfrm rot="900000">
            <a:off x="-449071" y="5207889"/>
            <a:ext cx="7470000" cy="2486713"/>
          </a:xfrm>
          <a:custGeom>
            <a:avLst/>
            <a:gdLst/>
            <a:ahLst/>
            <a:cxnLst/>
            <a:rect l="l" t="t" r="r" b="b"/>
            <a:pathLst>
              <a:path w="7470000" h="2486713">
                <a:moveTo>
                  <a:pt x="0" y="0"/>
                </a:moveTo>
                <a:lnTo>
                  <a:pt x="7387910" y="0"/>
                </a:lnTo>
                <a:cubicBezTo>
                  <a:pt x="7433247" y="0"/>
                  <a:pt x="7470000" y="36753"/>
                  <a:pt x="7470000" y="82090"/>
                </a:cubicBezTo>
                <a:lnTo>
                  <a:pt x="7470000" y="663670"/>
                </a:lnTo>
                <a:lnTo>
                  <a:pt x="666313" y="2486713"/>
                </a:lnTo>
                <a:close/>
              </a:path>
            </a:pathLst>
          </a:custGeom>
          <a:solidFill>
            <a:schemeClr val="bg1">
              <a:alpha val="7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ounded Rectangle 13"/>
          <p:cNvSpPr/>
          <p:nvPr/>
        </p:nvSpPr>
        <p:spPr>
          <a:xfrm rot="900000">
            <a:off x="7192310" y="6483326"/>
            <a:ext cx="1932834" cy="635630"/>
          </a:xfrm>
          <a:custGeom>
            <a:avLst/>
            <a:gdLst/>
            <a:ahLst/>
            <a:cxnLst/>
            <a:rect l="l" t="t" r="r" b="b"/>
            <a:pathLst>
              <a:path w="1932834" h="635630">
                <a:moveTo>
                  <a:pt x="50137" y="6451"/>
                </a:moveTo>
                <a:cubicBezTo>
                  <a:pt x="59958" y="2297"/>
                  <a:pt x="70756" y="0"/>
                  <a:pt x="82090" y="0"/>
                </a:cubicBezTo>
                <a:lnTo>
                  <a:pt x="1901288" y="0"/>
                </a:lnTo>
                <a:lnTo>
                  <a:pt x="1932834" y="117729"/>
                </a:lnTo>
                <a:lnTo>
                  <a:pt x="0" y="635630"/>
                </a:lnTo>
                <a:lnTo>
                  <a:pt x="0" y="82090"/>
                </a:lnTo>
                <a:cubicBezTo>
                  <a:pt x="0" y="48087"/>
                  <a:pt x="20673" y="18913"/>
                  <a:pt x="50137" y="6451"/>
                </a:cubicBezTo>
                <a:close/>
              </a:path>
            </a:pathLst>
          </a:custGeom>
          <a:solidFill>
            <a:schemeClr val="bg1">
              <a:alpha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Rounded Rectangle 14"/>
          <p:cNvSpPr/>
          <p:nvPr/>
        </p:nvSpPr>
        <p:spPr>
          <a:xfrm rot="900000">
            <a:off x="8127084" y="92392"/>
            <a:ext cx="1878991" cy="6414233"/>
          </a:xfrm>
          <a:custGeom>
            <a:avLst/>
            <a:gdLst/>
            <a:ahLst/>
            <a:cxnLst/>
            <a:rect l="l" t="t" r="r" b="b"/>
            <a:pathLst>
              <a:path w="1878991" h="6414233">
                <a:moveTo>
                  <a:pt x="0" y="42953"/>
                </a:moveTo>
                <a:lnTo>
                  <a:pt x="160303" y="0"/>
                </a:lnTo>
                <a:lnTo>
                  <a:pt x="1878991" y="6414233"/>
                </a:lnTo>
                <a:lnTo>
                  <a:pt x="82090" y="6414233"/>
                </a:lnTo>
                <a:cubicBezTo>
                  <a:pt x="36753" y="6414233"/>
                  <a:pt x="0" y="6377480"/>
                  <a:pt x="0" y="6332143"/>
                </a:cubicBezTo>
                <a:close/>
              </a:path>
            </a:pathLst>
          </a:custGeom>
          <a:solidFill>
            <a:schemeClr val="bg1">
              <a:alpha val="3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Date Placeholder 1"/>
          <p:cNvSpPr>
            <a:spLocks noGrp="1"/>
          </p:cNvSpPr>
          <p:nvPr>
            <p:ph type="dt" sz="half" idx="10"/>
          </p:nvPr>
        </p:nvSpPr>
        <p:spPr>
          <a:xfrm rot="900000">
            <a:off x="7521938" y="5927116"/>
            <a:ext cx="1524000" cy="365125"/>
          </a:xfrm>
        </p:spPr>
        <p:txBody>
          <a:bodyPr/>
          <a:lstStyle>
            <a:lvl1pPr algn="l">
              <a:defRPr/>
            </a:lvl1pPr>
          </a:lstStyle>
          <a:p>
            <a:fld id="{24A05633-D197-F54B-81C1-3D0608D977AA}" type="datetimeFigureOut">
              <a:rPr lang="en-US" smtClean="0"/>
              <a:t>6/23/2015</a:t>
            </a:fld>
            <a:endParaRPr lang="en-US"/>
          </a:p>
        </p:txBody>
      </p:sp>
      <p:sp>
        <p:nvSpPr>
          <p:cNvPr id="3" name="Footer Placeholder 2"/>
          <p:cNvSpPr>
            <a:spLocks noGrp="1"/>
          </p:cNvSpPr>
          <p:nvPr>
            <p:ph type="ftr" sz="quarter" idx="11"/>
          </p:nvPr>
        </p:nvSpPr>
        <p:spPr>
          <a:xfrm rot="900000">
            <a:off x="3892286" y="5987296"/>
            <a:ext cx="3124200" cy="295162"/>
          </a:xfrm>
        </p:spPr>
        <p:txBody>
          <a:bodyPr/>
          <a:lstStyle>
            <a:lvl1pPr algn="r">
              <a:defRPr/>
            </a:lvl1pPr>
          </a:lstStyle>
          <a:p>
            <a:endParaRPr lang="en-US"/>
          </a:p>
        </p:txBody>
      </p:sp>
      <p:sp>
        <p:nvSpPr>
          <p:cNvPr id="4" name="Slide Number Placeholder 3"/>
          <p:cNvSpPr>
            <a:spLocks noGrp="1"/>
          </p:cNvSpPr>
          <p:nvPr>
            <p:ph type="sldNum" sz="quarter" idx="12"/>
          </p:nvPr>
        </p:nvSpPr>
        <p:spPr>
          <a:xfrm rot="900000">
            <a:off x="7599046" y="5570110"/>
            <a:ext cx="716206" cy="365125"/>
          </a:xfrm>
        </p:spPr>
        <p:txBody>
          <a:bodyPr/>
          <a:lstStyle>
            <a:lvl1pPr algn="l">
              <a:defRPr/>
            </a:lvl1pPr>
          </a:lstStyle>
          <a:p>
            <a:fld id="{D10D6E37-E2E5-5340-8D47-505A16313CFF}" type="slidenum">
              <a:rPr lang="en-US" smtClean="0"/>
              <a:t>‹#›</a:t>
            </a:fld>
            <a:endParaRPr lang="en-US"/>
          </a:p>
        </p:txBody>
      </p:sp>
    </p:spTree>
  </p:cSld>
  <p:clrMapOvr>
    <a:masterClrMapping/>
  </p:clrMapOvr>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13" name="Rounded Rectangle 12"/>
          <p:cNvSpPr/>
          <p:nvPr/>
        </p:nvSpPr>
        <p:spPr>
          <a:xfrm rot="20707748">
            <a:off x="-897260" y="-624538"/>
            <a:ext cx="7286946" cy="6041338"/>
          </a:xfrm>
          <a:custGeom>
            <a:avLst/>
            <a:gdLst/>
            <a:ahLst/>
            <a:cxnLst/>
            <a:rect l="l" t="t" r="r" b="b"/>
            <a:pathLst>
              <a:path w="7286946" h="6041338">
                <a:moveTo>
                  <a:pt x="1604186" y="0"/>
                </a:moveTo>
                <a:lnTo>
                  <a:pt x="7286946" y="1508972"/>
                </a:lnTo>
                <a:lnTo>
                  <a:pt x="7286946" y="5959247"/>
                </a:lnTo>
                <a:cubicBezTo>
                  <a:pt x="7286946" y="6004584"/>
                  <a:pt x="7250193" y="6041337"/>
                  <a:pt x="7204856" y="6041337"/>
                </a:cubicBezTo>
                <a:lnTo>
                  <a:pt x="0" y="6041338"/>
                </a:lnTo>
                <a:close/>
              </a:path>
            </a:pathLst>
          </a:custGeom>
          <a:solidFill>
            <a:schemeClr val="bg1">
              <a:alpha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ounded Rectangle 13"/>
          <p:cNvSpPr/>
          <p:nvPr/>
        </p:nvSpPr>
        <p:spPr>
          <a:xfrm rot="20707748">
            <a:off x="64806" y="5378153"/>
            <a:ext cx="7443151" cy="2476431"/>
          </a:xfrm>
          <a:custGeom>
            <a:avLst/>
            <a:gdLst/>
            <a:ahLst/>
            <a:cxnLst/>
            <a:rect l="l" t="t" r="r" b="b"/>
            <a:pathLst>
              <a:path w="7443151" h="2476431">
                <a:moveTo>
                  <a:pt x="7393013" y="6452"/>
                </a:moveTo>
                <a:cubicBezTo>
                  <a:pt x="7422477" y="18914"/>
                  <a:pt x="7443150" y="48087"/>
                  <a:pt x="7443150" y="82090"/>
                </a:cubicBezTo>
                <a:lnTo>
                  <a:pt x="7443151" y="2476431"/>
                </a:lnTo>
                <a:lnTo>
                  <a:pt x="0" y="500014"/>
                </a:lnTo>
                <a:lnTo>
                  <a:pt x="132771" y="1"/>
                </a:lnTo>
                <a:lnTo>
                  <a:pt x="7361060" y="1"/>
                </a:lnTo>
                <a:cubicBezTo>
                  <a:pt x="7372394" y="0"/>
                  <a:pt x="7383192" y="2298"/>
                  <a:pt x="7393013" y="6452"/>
                </a:cubicBezTo>
                <a:close/>
              </a:path>
            </a:pathLst>
          </a:custGeom>
          <a:solidFill>
            <a:schemeClr val="bg1">
              <a:alpha val="3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ounded Rectangle 14"/>
          <p:cNvSpPr/>
          <p:nvPr/>
        </p:nvSpPr>
        <p:spPr>
          <a:xfrm rot="20707748">
            <a:off x="7660994" y="5459931"/>
            <a:ext cx="1709023" cy="1538302"/>
          </a:xfrm>
          <a:custGeom>
            <a:avLst/>
            <a:gdLst/>
            <a:ahLst/>
            <a:cxnLst/>
            <a:rect l="l" t="t" r="r" b="b"/>
            <a:pathLst>
              <a:path w="1709023" h="1538302">
                <a:moveTo>
                  <a:pt x="1709023" y="0"/>
                </a:moveTo>
                <a:lnTo>
                  <a:pt x="1300550" y="1538302"/>
                </a:lnTo>
                <a:lnTo>
                  <a:pt x="0" y="1192960"/>
                </a:lnTo>
                <a:lnTo>
                  <a:pt x="0" y="82090"/>
                </a:lnTo>
                <a:cubicBezTo>
                  <a:pt x="0" y="36753"/>
                  <a:pt x="36753" y="0"/>
                  <a:pt x="82090" y="0"/>
                </a:cubicBezTo>
                <a:close/>
              </a:path>
            </a:pathLst>
          </a:custGeom>
          <a:solidFill>
            <a:schemeClr val="bg1">
              <a:alpha val="2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ounded Rectangle 15"/>
          <p:cNvSpPr/>
          <p:nvPr/>
        </p:nvSpPr>
        <p:spPr>
          <a:xfrm rot="20707748">
            <a:off x="6673110" y="-489836"/>
            <a:ext cx="3059119" cy="5809409"/>
          </a:xfrm>
          <a:custGeom>
            <a:avLst/>
            <a:gdLst/>
            <a:ahLst/>
            <a:cxnLst/>
            <a:rect l="l" t="t" r="r" b="b"/>
            <a:pathLst>
              <a:path w="3059119" h="5809409">
                <a:moveTo>
                  <a:pt x="0" y="0"/>
                </a:moveTo>
                <a:lnTo>
                  <a:pt x="3059119" y="812303"/>
                </a:lnTo>
                <a:lnTo>
                  <a:pt x="1732212" y="5809409"/>
                </a:lnTo>
                <a:lnTo>
                  <a:pt x="82090" y="5809409"/>
                </a:lnTo>
                <a:cubicBezTo>
                  <a:pt x="36753" y="5809409"/>
                  <a:pt x="0" y="5772656"/>
                  <a:pt x="0" y="5727319"/>
                </a:cubicBezTo>
                <a:close/>
              </a:path>
            </a:pathLst>
          </a:custGeom>
          <a:solidFill>
            <a:schemeClr val="bg1">
              <a:alpha val="7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4500000">
            <a:off x="5175504" y="2231136"/>
            <a:ext cx="4818888" cy="1435608"/>
          </a:xfrm>
        </p:spPr>
        <p:txBody>
          <a:bodyPr anchor="b"/>
          <a:lstStyle>
            <a:lvl1pPr algn="r">
              <a:defRPr sz="4400" b="0"/>
            </a:lvl1pPr>
          </a:lstStyle>
          <a:p>
            <a:r>
              <a:rPr lang="en-US" smtClean="0"/>
              <a:t>Click to edit Master title style</a:t>
            </a:r>
            <a:endParaRPr lang="en-US" dirty="0"/>
          </a:p>
        </p:txBody>
      </p:sp>
      <p:sp>
        <p:nvSpPr>
          <p:cNvPr id="3" name="Content Placeholder 2"/>
          <p:cNvSpPr>
            <a:spLocks noGrp="1"/>
          </p:cNvSpPr>
          <p:nvPr>
            <p:ph idx="1"/>
          </p:nvPr>
        </p:nvSpPr>
        <p:spPr>
          <a:xfrm rot="-900000">
            <a:off x="844848" y="997933"/>
            <a:ext cx="5343100" cy="3888220"/>
          </a:xfrm>
        </p:spPr>
        <p:txBody>
          <a:bodyPr anchor="b"/>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rot="-900000">
            <a:off x="3216573" y="5144589"/>
            <a:ext cx="3930375" cy="988131"/>
          </a:xfrm>
        </p:spPr>
        <p:txBody>
          <a:bodyPr>
            <a:normAutofit/>
          </a:bodyPr>
          <a:lstStyle>
            <a:lvl1pPr marL="0" indent="0" algn="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rot="-900000">
            <a:off x="7754112" y="5888736"/>
            <a:ext cx="1243584" cy="365125"/>
          </a:xfrm>
        </p:spPr>
        <p:txBody>
          <a:bodyPr/>
          <a:lstStyle>
            <a:lvl1pPr algn="l">
              <a:defRPr/>
            </a:lvl1pPr>
          </a:lstStyle>
          <a:p>
            <a:fld id="{24A05633-D197-F54B-81C1-3D0608D977AA}" type="datetimeFigureOut">
              <a:rPr lang="en-US" smtClean="0"/>
              <a:t>6/23/2015</a:t>
            </a:fld>
            <a:endParaRPr lang="en-US"/>
          </a:p>
        </p:txBody>
      </p:sp>
      <p:sp>
        <p:nvSpPr>
          <p:cNvPr id="6" name="Footer Placeholder 5"/>
          <p:cNvSpPr>
            <a:spLocks noGrp="1"/>
          </p:cNvSpPr>
          <p:nvPr>
            <p:ph type="ftr" sz="quarter" idx="11"/>
          </p:nvPr>
        </p:nvSpPr>
        <p:spPr>
          <a:xfrm rot="-900000">
            <a:off x="4263966" y="6099104"/>
            <a:ext cx="3063047" cy="365125"/>
          </a:xfrm>
        </p:spPr>
        <p:txBody>
          <a:bodyPr/>
          <a:lstStyle>
            <a:lvl1pPr algn="r">
              <a:defRPr/>
            </a:lvl1pPr>
          </a:lstStyle>
          <a:p>
            <a:endParaRPr lang="en-US"/>
          </a:p>
        </p:txBody>
      </p:sp>
      <p:sp>
        <p:nvSpPr>
          <p:cNvPr id="7" name="Slide Number Placeholder 6"/>
          <p:cNvSpPr>
            <a:spLocks noGrp="1"/>
          </p:cNvSpPr>
          <p:nvPr>
            <p:ph type="sldNum" sz="quarter" idx="12"/>
          </p:nvPr>
        </p:nvSpPr>
        <p:spPr>
          <a:xfrm rot="-900000">
            <a:off x="7690104" y="5641848"/>
            <a:ext cx="1243584" cy="365125"/>
          </a:xfrm>
        </p:spPr>
        <p:txBody>
          <a:bodyPr/>
          <a:lstStyle>
            <a:lvl1pPr algn="l">
              <a:defRPr/>
            </a:lvl1pPr>
          </a:lstStyle>
          <a:p>
            <a:fld id="{D10D6E37-E2E5-5340-8D47-505A16313CFF}" type="slidenum">
              <a:rPr lang="en-US" smtClean="0"/>
              <a:t>‹#›</a:t>
            </a:fld>
            <a:endParaRPr lang="en-US"/>
          </a:p>
        </p:txBody>
      </p:sp>
    </p:spTree>
  </p:cSld>
  <p:clrMapOvr>
    <a:masterClrMapping/>
  </p:clrMapOvr>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rot="900000">
            <a:off x="-533701" y="-979752"/>
            <a:ext cx="6672870" cy="6821601"/>
          </a:xfrm>
          <a:custGeom>
            <a:avLst/>
            <a:gdLst/>
            <a:ahLst/>
            <a:cxnLst/>
            <a:rect l="l" t="t" r="r" b="b"/>
            <a:pathLst>
              <a:path w="6672870" h="6821601">
                <a:moveTo>
                  <a:pt x="0" y="1787990"/>
                </a:moveTo>
                <a:lnTo>
                  <a:pt x="6672870" y="0"/>
                </a:lnTo>
                <a:lnTo>
                  <a:pt x="6672870" y="6739511"/>
                </a:lnTo>
                <a:cubicBezTo>
                  <a:pt x="6672870" y="6784848"/>
                  <a:pt x="6636117" y="6821601"/>
                  <a:pt x="6590780" y="6821601"/>
                </a:cubicBezTo>
                <a:lnTo>
                  <a:pt x="1348753" y="6821601"/>
                </a:lnTo>
                <a:close/>
              </a:path>
            </a:pathLst>
          </a:custGeom>
          <a:solidFill>
            <a:schemeClr val="bg1">
              <a:alpha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ounded Rectangle 15"/>
          <p:cNvSpPr/>
          <p:nvPr/>
        </p:nvSpPr>
        <p:spPr>
          <a:xfrm rot="900000">
            <a:off x="-283896" y="5969722"/>
            <a:ext cx="5300494" cy="1495954"/>
          </a:xfrm>
          <a:custGeom>
            <a:avLst/>
            <a:gdLst/>
            <a:ahLst/>
            <a:cxnLst/>
            <a:rect l="l" t="t" r="r" b="b"/>
            <a:pathLst>
              <a:path w="5300494" h="1495954">
                <a:moveTo>
                  <a:pt x="0" y="0"/>
                </a:moveTo>
                <a:lnTo>
                  <a:pt x="5218404" y="0"/>
                </a:lnTo>
                <a:cubicBezTo>
                  <a:pt x="5263741" y="0"/>
                  <a:pt x="5300494" y="36753"/>
                  <a:pt x="5300494" y="82090"/>
                </a:cubicBezTo>
                <a:lnTo>
                  <a:pt x="5300494" y="183095"/>
                </a:lnTo>
                <a:lnTo>
                  <a:pt x="400840" y="1495954"/>
                </a:lnTo>
                <a:close/>
              </a:path>
            </a:pathLst>
          </a:custGeom>
          <a:solidFill>
            <a:schemeClr val="bg1">
              <a:alpha val="2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ounded Rectangle 16"/>
          <p:cNvSpPr/>
          <p:nvPr/>
        </p:nvSpPr>
        <p:spPr>
          <a:xfrm rot="900000">
            <a:off x="6930292" y="-242630"/>
            <a:ext cx="2434235" cy="1383623"/>
          </a:xfrm>
          <a:custGeom>
            <a:avLst/>
            <a:gdLst/>
            <a:ahLst/>
            <a:cxnLst/>
            <a:rect l="l" t="t" r="r" b="b"/>
            <a:pathLst>
              <a:path w="2434235" h="1383623">
                <a:moveTo>
                  <a:pt x="0" y="552912"/>
                </a:moveTo>
                <a:lnTo>
                  <a:pt x="2063495" y="0"/>
                </a:lnTo>
                <a:lnTo>
                  <a:pt x="2434235" y="1383623"/>
                </a:lnTo>
                <a:lnTo>
                  <a:pt x="82090" y="1383622"/>
                </a:lnTo>
                <a:cubicBezTo>
                  <a:pt x="36754" y="1383622"/>
                  <a:pt x="0" y="1346869"/>
                  <a:pt x="0" y="1301533"/>
                </a:cubicBezTo>
                <a:close/>
              </a:path>
            </a:pathLst>
          </a:custGeom>
          <a:solidFill>
            <a:schemeClr val="bg1">
              <a:alpha val="3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ounded Rectangle 17"/>
          <p:cNvSpPr/>
          <p:nvPr/>
        </p:nvSpPr>
        <p:spPr>
          <a:xfrm rot="900000">
            <a:off x="5899782" y="1282101"/>
            <a:ext cx="3842742" cy="6178450"/>
          </a:xfrm>
          <a:custGeom>
            <a:avLst/>
            <a:gdLst/>
            <a:ahLst/>
            <a:cxnLst/>
            <a:rect l="l" t="t" r="r" b="b"/>
            <a:pathLst>
              <a:path w="3842742" h="6178450">
                <a:moveTo>
                  <a:pt x="50137" y="6451"/>
                </a:moveTo>
                <a:cubicBezTo>
                  <a:pt x="59958" y="2297"/>
                  <a:pt x="70756" y="0"/>
                  <a:pt x="82090" y="0"/>
                </a:cubicBezTo>
                <a:lnTo>
                  <a:pt x="2463128" y="0"/>
                </a:lnTo>
                <a:lnTo>
                  <a:pt x="3842742" y="5148790"/>
                </a:lnTo>
                <a:lnTo>
                  <a:pt x="0" y="6178450"/>
                </a:lnTo>
                <a:lnTo>
                  <a:pt x="0" y="82090"/>
                </a:lnTo>
                <a:cubicBezTo>
                  <a:pt x="0" y="48087"/>
                  <a:pt x="20674" y="18913"/>
                  <a:pt x="50137" y="6451"/>
                </a:cubicBezTo>
                <a:close/>
              </a:path>
            </a:pathLst>
          </a:custGeom>
          <a:solidFill>
            <a:schemeClr val="bg1">
              <a:alpha val="7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4500000">
            <a:off x="4578273" y="2744935"/>
            <a:ext cx="5036383" cy="1997131"/>
          </a:xfrm>
        </p:spPr>
        <p:txBody>
          <a:bodyPr anchor="t">
            <a:normAutofit/>
          </a:bodyPr>
          <a:lstStyle>
            <a:lvl1pPr algn="r">
              <a:defRPr sz="4400" b="0"/>
            </a:lvl1pPr>
          </a:lstStyle>
          <a:p>
            <a:r>
              <a:rPr lang="en-US" smtClean="0"/>
              <a:t>Click to edit Master title style</a:t>
            </a:r>
            <a:endParaRPr lang="en-US"/>
          </a:p>
        </p:txBody>
      </p:sp>
      <p:sp>
        <p:nvSpPr>
          <p:cNvPr id="3" name="Picture Placeholder 2"/>
          <p:cNvSpPr>
            <a:spLocks noGrp="1"/>
          </p:cNvSpPr>
          <p:nvPr>
            <p:ph type="pic" idx="1"/>
          </p:nvPr>
        </p:nvSpPr>
        <p:spPr>
          <a:xfrm rot="900000">
            <a:off x="1507529" y="615731"/>
            <a:ext cx="4323504" cy="3294418"/>
          </a:xfrm>
          <a:prstGeom prst="roundRect">
            <a:avLst>
              <a:gd name="adj" fmla="val 4992"/>
            </a:avLst>
          </a:prstGeom>
          <a:ln w="19050">
            <a:solidFill>
              <a:schemeClr val="tx1"/>
            </a:solidFill>
          </a:ln>
          <a:effectLst>
            <a:innerShdw blurRad="101600" dir="13500000">
              <a:prstClr val="black">
                <a:alpha val="70000"/>
              </a:prstClr>
            </a:inn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a:p>
        </p:txBody>
      </p:sp>
      <p:sp>
        <p:nvSpPr>
          <p:cNvPr id="4" name="Text Placeholder 3"/>
          <p:cNvSpPr>
            <a:spLocks noGrp="1"/>
          </p:cNvSpPr>
          <p:nvPr>
            <p:ph type="body" sz="half" idx="2"/>
          </p:nvPr>
        </p:nvSpPr>
        <p:spPr>
          <a:xfrm rot="900000">
            <a:off x="822789" y="4161126"/>
            <a:ext cx="4310915" cy="1203540"/>
          </a:xfrm>
        </p:spPr>
        <p:txBody>
          <a:bodyPr anchor="t">
            <a:normAutofit/>
          </a:bodyPr>
          <a:lstStyle>
            <a:lvl1pPr marL="0" indent="0" algn="ctr">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rot="900000">
            <a:off x="6992395" y="571255"/>
            <a:ext cx="1524000" cy="365125"/>
          </a:xfrm>
        </p:spPr>
        <p:txBody>
          <a:bodyPr/>
          <a:lstStyle>
            <a:lvl1pPr algn="l">
              <a:defRPr/>
            </a:lvl1pPr>
          </a:lstStyle>
          <a:p>
            <a:fld id="{24A05633-D197-F54B-81C1-3D0608D977AA}" type="datetimeFigureOut">
              <a:rPr lang="en-US" smtClean="0"/>
              <a:t>6/23/2015</a:t>
            </a:fld>
            <a:endParaRPr lang="en-US"/>
          </a:p>
        </p:txBody>
      </p:sp>
      <p:sp>
        <p:nvSpPr>
          <p:cNvPr id="6" name="Footer Placeholder 5"/>
          <p:cNvSpPr>
            <a:spLocks noGrp="1"/>
          </p:cNvSpPr>
          <p:nvPr>
            <p:ph type="ftr" sz="quarter" idx="11"/>
          </p:nvPr>
        </p:nvSpPr>
        <p:spPr>
          <a:xfrm rot="900000">
            <a:off x="647292" y="5162531"/>
            <a:ext cx="2977453" cy="365125"/>
          </a:xfrm>
        </p:spPr>
        <p:txBody>
          <a:bodyPr/>
          <a:lstStyle>
            <a:lvl1pPr algn="l">
              <a:defRPr/>
            </a:lvl1pPr>
          </a:lstStyle>
          <a:p>
            <a:endParaRPr lang="en-US"/>
          </a:p>
        </p:txBody>
      </p:sp>
      <p:sp>
        <p:nvSpPr>
          <p:cNvPr id="7" name="Slide Number Placeholder 6"/>
          <p:cNvSpPr>
            <a:spLocks noGrp="1"/>
          </p:cNvSpPr>
          <p:nvPr>
            <p:ph type="sldNum" sz="quarter" idx="12"/>
          </p:nvPr>
        </p:nvSpPr>
        <p:spPr>
          <a:xfrm rot="900000">
            <a:off x="7046470" y="391054"/>
            <a:ext cx="1963187" cy="365125"/>
          </a:xfrm>
        </p:spPr>
        <p:txBody>
          <a:bodyPr/>
          <a:lstStyle>
            <a:lvl1pPr algn="l">
              <a:defRPr/>
            </a:lvl1pPr>
          </a:lstStyle>
          <a:p>
            <a:fld id="{D10D6E37-E2E5-5340-8D47-505A16313CFF}" type="slidenum">
              <a:rPr lang="en-US" smtClean="0"/>
              <a:t>‹#›</a:t>
            </a:fld>
            <a:endParaRPr lang="en-US"/>
          </a:p>
        </p:txBody>
      </p:sp>
    </p:spTree>
  </p:cSld>
  <p:clrMapOvr>
    <a:masterClrMapping/>
  </p:clrMapOvr>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6" descr="Scan1080Base.png"/>
          <p:cNvPicPr>
            <a:picLocks noChangeAspect="1"/>
          </p:cNvPicPr>
          <p:nvPr/>
        </p:nvPicPr>
        <p:blipFill>
          <a:blip r:embed="rId13" cstate="print">
            <a:lum bright="-38000"/>
          </a:blip>
          <a:stretch>
            <a:fillRect/>
          </a:stretch>
        </p:blipFill>
        <p:spPr>
          <a:xfrm>
            <a:off x="0" y="0"/>
            <a:ext cx="9144000" cy="6858000"/>
          </a:xfrm>
          <a:prstGeom prst="rect">
            <a:avLst/>
          </a:prstGeom>
        </p:spPr>
      </p:pic>
      <p:sp>
        <p:nvSpPr>
          <p:cNvPr id="2" name="Title Placeholder 1"/>
          <p:cNvSpPr>
            <a:spLocks noGrp="1"/>
          </p:cNvSpPr>
          <p:nvPr>
            <p:ph type="title"/>
          </p:nvPr>
        </p:nvSpPr>
        <p:spPr>
          <a:xfrm rot="-5400000">
            <a:off x="-673455" y="2807056"/>
            <a:ext cx="5320597" cy="1840087"/>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3657600" y="990600"/>
            <a:ext cx="5027024" cy="478334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162800" y="6096001"/>
            <a:ext cx="1524000" cy="365125"/>
          </a:xfrm>
          <a:prstGeom prst="rect">
            <a:avLst/>
          </a:prstGeom>
        </p:spPr>
        <p:txBody>
          <a:bodyPr vert="horz" lIns="91440" tIns="45720" rIns="91440" bIns="45720" rtlCol="0" anchor="ctr"/>
          <a:lstStyle>
            <a:lvl1pPr algn="r">
              <a:defRPr sz="1200">
                <a:solidFill>
                  <a:schemeClr val="tx1">
                    <a:tint val="75000"/>
                  </a:schemeClr>
                </a:solidFill>
                <a:effectLst/>
              </a:defRPr>
            </a:lvl1pPr>
          </a:lstStyle>
          <a:p>
            <a:fld id="{24A05633-D197-F54B-81C1-3D0608D977AA}" type="datetimeFigureOut">
              <a:rPr lang="en-US" smtClean="0"/>
              <a:t>6/23/2015</a:t>
            </a:fld>
            <a:endParaRPr lang="en-US"/>
          </a:p>
        </p:txBody>
      </p:sp>
      <p:sp>
        <p:nvSpPr>
          <p:cNvPr id="5" name="Footer Placeholder 4"/>
          <p:cNvSpPr>
            <a:spLocks noGrp="1"/>
          </p:cNvSpPr>
          <p:nvPr>
            <p:ph type="ftr" sz="quarter" idx="3"/>
          </p:nvPr>
        </p:nvSpPr>
        <p:spPr>
          <a:xfrm>
            <a:off x="4038600" y="6096001"/>
            <a:ext cx="3124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713047" y="532491"/>
            <a:ext cx="2133600" cy="365125"/>
          </a:xfrm>
          <a:prstGeom prst="rect">
            <a:avLst/>
          </a:prstGeom>
        </p:spPr>
        <p:txBody>
          <a:bodyPr vert="horz" lIns="91440" tIns="45720" rIns="91440" bIns="45720" rtlCol="0" anchor="ctr"/>
          <a:lstStyle>
            <a:lvl1pPr algn="r">
              <a:defRPr sz="2400">
                <a:solidFill>
                  <a:schemeClr val="tx1">
                    <a:tint val="75000"/>
                  </a:schemeClr>
                </a:solidFill>
              </a:defRPr>
            </a:lvl1pPr>
          </a:lstStyle>
          <a:p>
            <a:fld id="{D10D6E37-E2E5-5340-8D47-505A16313CFF}" type="slidenum">
              <a:rPr lang="en-US" smtClean="0"/>
              <a:t>‹#›</a:t>
            </a:fld>
            <a:endParaRPr lang="en-US"/>
          </a:p>
        </p:txBody>
      </p:sp>
    </p:spTree>
  </p:cSld>
  <p:clrMap bg1="dk1" tx1="lt1" bg2="dk2" tx2="lt2" accent1="accent1" accent2="accent2" accent3="accent3" accent4="accent4" accent5="accent5" accent6="accent6" hlink="hlink" folHlink="folHlink"/>
  <p:sldLayoutIdLst>
    <p:sldLayoutId id="2147483846" r:id="rId1"/>
    <p:sldLayoutId id="2147483847" r:id="rId2"/>
    <p:sldLayoutId id="2147483848" r:id="rId3"/>
    <p:sldLayoutId id="2147483849" r:id="rId4"/>
    <p:sldLayoutId id="2147483850" r:id="rId5"/>
    <p:sldLayoutId id="2147483851" r:id="rId6"/>
    <p:sldLayoutId id="2147483852" r:id="rId7"/>
    <p:sldLayoutId id="2147483853" r:id="rId8"/>
    <p:sldLayoutId id="2147483854" r:id="rId9"/>
    <p:sldLayoutId id="2147483855" r:id="rId10"/>
    <p:sldLayoutId id="2147483856" r:id="rId11"/>
  </p:sldLayoutIdLst>
  <p:transition/>
  <p:timing>
    <p:tnLst>
      <p:par>
        <p:cTn id="1" dur="indefinite" restart="never" nodeType="tmRoot"/>
      </p:par>
    </p:tnLst>
  </p:timing>
  <p:txStyles>
    <p:titleStyle>
      <a:lvl1pPr algn="r" defTabSz="914400" rtl="0" eaLnBrk="1" latinLnBrk="0" hangingPunct="1">
        <a:spcBef>
          <a:spcPct val="0"/>
        </a:spcBef>
        <a:buNone/>
        <a:defRPr sz="4400" kern="1200">
          <a:solidFill>
            <a:schemeClr val="tx1"/>
          </a:solidFill>
          <a:effectLst>
            <a:outerShdw blurRad="38100" dist="38100" dir="2700000" algn="tl">
              <a:srgbClr val="000000">
                <a:alpha val="43137"/>
              </a:srgbClr>
            </a:outerShdw>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65760" indent="-365760" algn="l" defTabSz="914400" rtl="0" eaLnBrk="1" latinLnBrk="0" hangingPunct="1">
        <a:spcBef>
          <a:spcPct val="20000"/>
        </a:spcBef>
        <a:spcAft>
          <a:spcPts val="600"/>
        </a:spcAft>
        <a:buSzPct val="140000"/>
        <a:buFont typeface="Wingdings" pitchFamily="2" charset="2"/>
        <a:buChar char=""/>
        <a:defRPr sz="2800" kern="1200">
          <a:solidFill>
            <a:schemeClr val="tx1"/>
          </a:solidFill>
          <a:effectLst>
            <a:outerShdw blurRad="38100" dist="38100" dir="2700000" algn="tl">
              <a:srgbClr val="000000">
                <a:alpha val="43137"/>
              </a:srgbClr>
            </a:outerShdw>
          </a:effectLst>
          <a:latin typeface="+mn-lt"/>
          <a:ea typeface="+mn-ea"/>
          <a:cs typeface="+mn-cs"/>
        </a:defRPr>
      </a:lvl1pPr>
      <a:lvl2pPr marL="731520" indent="-365760" algn="l" defTabSz="914400" rtl="0" eaLnBrk="1" latinLnBrk="0" hangingPunct="1">
        <a:spcBef>
          <a:spcPct val="20000"/>
        </a:spcBef>
        <a:spcAft>
          <a:spcPts val="600"/>
        </a:spcAft>
        <a:buSzPct val="140000"/>
        <a:buFont typeface="Wingdings" pitchFamily="2" charset="2"/>
        <a:buChar char=""/>
        <a:defRPr sz="2400" kern="1200">
          <a:solidFill>
            <a:schemeClr val="tx1"/>
          </a:solidFill>
          <a:effectLst>
            <a:outerShdw blurRad="38100" dist="38100" dir="2700000" algn="tl">
              <a:srgbClr val="000000">
                <a:alpha val="43137"/>
              </a:srgbClr>
            </a:outerShdw>
          </a:effectLst>
          <a:latin typeface="+mn-lt"/>
          <a:ea typeface="+mn-ea"/>
          <a:cs typeface="+mn-cs"/>
        </a:defRPr>
      </a:lvl2pPr>
      <a:lvl3pPr marL="1097280" indent="-320040" algn="l" defTabSz="914400" rtl="0" eaLnBrk="1" latinLnBrk="0" hangingPunct="1">
        <a:spcBef>
          <a:spcPct val="20000"/>
        </a:spcBef>
        <a:spcAft>
          <a:spcPts val="600"/>
        </a:spcAft>
        <a:buSzPct val="140000"/>
        <a:buFont typeface="Wingdings" pitchFamily="2" charset="2"/>
        <a:buChar char=""/>
        <a:defRPr sz="2000" kern="1200">
          <a:solidFill>
            <a:schemeClr val="tx1"/>
          </a:solidFill>
          <a:effectLst>
            <a:outerShdw blurRad="38100" dist="38100" dir="2700000" algn="tl">
              <a:srgbClr val="000000">
                <a:alpha val="43137"/>
              </a:srgbClr>
            </a:outerShdw>
          </a:effectLst>
          <a:latin typeface="+mn-lt"/>
          <a:ea typeface="+mn-ea"/>
          <a:cs typeface="+mn-cs"/>
        </a:defRPr>
      </a:lvl3pPr>
      <a:lvl4pPr marL="1371600" indent="-274320" algn="l" defTabSz="914400" rtl="0" eaLnBrk="1" latinLnBrk="0" hangingPunct="1">
        <a:spcBef>
          <a:spcPct val="20000"/>
        </a:spcBef>
        <a:spcAft>
          <a:spcPts val="600"/>
        </a:spcAft>
        <a:buSzPct val="140000"/>
        <a:buFont typeface="Wingdings" pitchFamily="2" charset="2"/>
        <a:buChar char=""/>
        <a:defRPr sz="1800" kern="1200">
          <a:solidFill>
            <a:schemeClr val="tx1"/>
          </a:solidFill>
          <a:effectLst>
            <a:outerShdw blurRad="38100" dist="38100" dir="2700000" algn="tl">
              <a:srgbClr val="000000">
                <a:alpha val="43137"/>
              </a:srgbClr>
            </a:outerShdw>
          </a:effectLst>
          <a:latin typeface="+mn-lt"/>
          <a:ea typeface="+mn-ea"/>
          <a:cs typeface="+mn-cs"/>
        </a:defRPr>
      </a:lvl4pPr>
      <a:lvl5pPr marL="1645920" indent="-274320" algn="l" defTabSz="914400" rtl="0" eaLnBrk="1" latinLnBrk="0" hangingPunct="1">
        <a:spcBef>
          <a:spcPct val="20000"/>
        </a:spcBef>
        <a:spcAft>
          <a:spcPts val="600"/>
        </a:spcAft>
        <a:buSzPct val="140000"/>
        <a:buFont typeface="Wingdings" pitchFamily="2" charset="2"/>
        <a:buChar char=""/>
        <a:defRPr sz="1800" kern="1200">
          <a:solidFill>
            <a:schemeClr val="tx1"/>
          </a:solidFill>
          <a:effectLst>
            <a:outerShdw blurRad="38100" dist="38100" dir="2700000" algn="tl">
              <a:srgbClr val="000000">
                <a:alpha val="43137"/>
              </a:srgbClr>
            </a:outerShdw>
          </a:effectLst>
          <a:latin typeface="+mn-lt"/>
          <a:ea typeface="+mn-ea"/>
          <a:cs typeface="+mn-cs"/>
        </a:defRPr>
      </a:lvl5pPr>
      <a:lvl6pPr marL="1920240" indent="-228600" algn="l" defTabSz="914400" rtl="0" eaLnBrk="1" latinLnBrk="0" hangingPunct="1">
        <a:spcBef>
          <a:spcPts val="24"/>
        </a:spcBef>
        <a:spcAft>
          <a:spcPts val="600"/>
        </a:spcAft>
        <a:buClrTx/>
        <a:buSzPct val="130000"/>
        <a:buFont typeface="Wingdings" pitchFamily="2" charset="2"/>
        <a:buChar char=""/>
        <a:defRPr sz="1600" kern="1200">
          <a:solidFill>
            <a:schemeClr val="tx1"/>
          </a:solidFill>
          <a:effectLst>
            <a:outerShdw blurRad="38100" dist="38100" dir="2700000" algn="ctr" rotWithShape="0">
              <a:srgbClr val="000000">
                <a:alpha val="43000"/>
              </a:srgbClr>
            </a:outerShdw>
          </a:effectLst>
          <a:latin typeface="+mn-lt"/>
          <a:ea typeface="+mn-ea"/>
          <a:cs typeface="+mn-cs"/>
        </a:defRPr>
      </a:lvl6pPr>
      <a:lvl7pPr marL="2194560" indent="-228600" algn="l" defTabSz="914400" rtl="0" eaLnBrk="1" latinLnBrk="0" hangingPunct="1">
        <a:spcBef>
          <a:spcPts val="24"/>
        </a:spcBef>
        <a:spcAft>
          <a:spcPts val="600"/>
        </a:spcAft>
        <a:buClrTx/>
        <a:buSzPct val="130000"/>
        <a:buFont typeface="Wingdings" pitchFamily="2" charset="2"/>
        <a:buChar char=""/>
        <a:defRPr sz="1600" kern="1200">
          <a:solidFill>
            <a:schemeClr val="tx1"/>
          </a:solidFill>
          <a:effectLst>
            <a:outerShdw blurRad="38100" dist="38100" dir="2700000" algn="ctr" rotWithShape="0">
              <a:srgbClr val="000000">
                <a:alpha val="43000"/>
              </a:srgbClr>
            </a:outerShdw>
          </a:effectLst>
          <a:latin typeface="+mn-lt"/>
          <a:ea typeface="+mn-ea"/>
          <a:cs typeface="+mn-cs"/>
        </a:defRPr>
      </a:lvl7pPr>
      <a:lvl8pPr marL="2468880" indent="-228600" algn="l" defTabSz="914400" rtl="0" eaLnBrk="1" latinLnBrk="0" hangingPunct="1">
        <a:spcBef>
          <a:spcPts val="24"/>
        </a:spcBef>
        <a:spcAft>
          <a:spcPts val="600"/>
        </a:spcAft>
        <a:buClrTx/>
        <a:buSzPct val="130000"/>
        <a:buFont typeface="Wingdings" pitchFamily="2" charset="2"/>
        <a:buChar char=""/>
        <a:defRPr sz="1600" kern="1200">
          <a:solidFill>
            <a:schemeClr val="tx1"/>
          </a:solidFill>
          <a:effectLst>
            <a:outerShdw blurRad="38100" dist="38100" dir="2700000" algn="ctr" rotWithShape="0">
              <a:srgbClr val="000000">
                <a:alpha val="43000"/>
              </a:srgbClr>
            </a:outerShdw>
          </a:effectLst>
          <a:latin typeface="+mn-lt"/>
          <a:ea typeface="+mn-ea"/>
          <a:cs typeface="+mn-cs"/>
        </a:defRPr>
      </a:lvl8pPr>
      <a:lvl9pPr marL="2743200" indent="-228600" algn="l" defTabSz="914400" rtl="0" eaLnBrk="1" latinLnBrk="0" hangingPunct="1">
        <a:spcBef>
          <a:spcPts val="24"/>
        </a:spcBef>
        <a:spcAft>
          <a:spcPts val="600"/>
        </a:spcAft>
        <a:buClrTx/>
        <a:buSzPct val="130000"/>
        <a:buFont typeface="Wingdings" pitchFamily="2" charset="2"/>
        <a:buChar char=""/>
        <a:defRPr sz="1600" kern="1200">
          <a:solidFill>
            <a:schemeClr val="tx1"/>
          </a:solidFill>
          <a:effectLst>
            <a:outerShdw blurRad="38100" dist="38100" dir="2700000" algn="ctr" rotWithShape="0">
              <a:srgbClr val="000000">
                <a:alpha val="43000"/>
              </a:srgbClr>
            </a:outerShdw>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6.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2.xml"/><Relationship Id="rId1" Type="http://schemas.openxmlformats.org/officeDocument/2006/relationships/slideLayout" Target="../slideLayouts/slideLayout6.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6.xml"/><Relationship Id="rId4" Type="http://schemas.openxmlformats.org/officeDocument/2006/relationships/image" Target="../media/image6.png"/></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4869" y="304800"/>
            <a:ext cx="8902220" cy="2057975"/>
          </a:xfrm>
        </p:spPr>
        <p:txBody>
          <a:bodyPr>
            <a:noAutofit/>
          </a:bodyPr>
          <a:lstStyle/>
          <a:p>
            <a:pPr algn="ctr"/>
            <a:r>
              <a:rPr lang="en-US" sz="8000" b="1" dirty="0" smtClean="0"/>
              <a:t>FAMILY</a:t>
            </a:r>
            <a:br>
              <a:rPr lang="en-US" sz="8000" b="1" dirty="0" smtClean="0"/>
            </a:br>
            <a:r>
              <a:rPr lang="en-US" sz="8000" b="1" dirty="0" smtClean="0"/>
              <a:t>RELATIONSHIPS</a:t>
            </a:r>
            <a:endParaRPr lang="en-US" sz="8000" b="1" dirty="0"/>
          </a:p>
        </p:txBody>
      </p:sp>
      <p:pic>
        <p:nvPicPr>
          <p:cNvPr id="5" name="Picture 4"/>
          <p:cNvPicPr>
            <a:picLocks noChangeAspect="1"/>
          </p:cNvPicPr>
          <p:nvPr/>
        </p:nvPicPr>
        <p:blipFill>
          <a:blip r:embed="rId2"/>
          <a:stretch>
            <a:fillRect/>
          </a:stretch>
        </p:blipFill>
        <p:spPr>
          <a:xfrm>
            <a:off x="912440" y="2423734"/>
            <a:ext cx="7319121" cy="3992305"/>
          </a:xfrm>
          <a:prstGeom prst="rect">
            <a:avLst/>
          </a:prstGeom>
          <a:ln w="38100">
            <a:solidFill>
              <a:schemeClr val="bg1"/>
            </a:solidFill>
          </a:ln>
        </p:spPr>
      </p:pic>
    </p:spTree>
    <p:extLst>
      <p:ext uri="{BB962C8B-B14F-4D97-AF65-F5344CB8AC3E}">
        <p14:creationId xmlns:p14="http://schemas.microsoft.com/office/powerpoint/2010/main" val="253450010"/>
      </p:ext>
    </p:extLst>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6"/>
          <p:cNvSpPr>
            <a:spLocks noGrp="1"/>
          </p:cNvSpPr>
          <p:nvPr>
            <p:ph type="title"/>
          </p:nvPr>
        </p:nvSpPr>
        <p:spPr>
          <a:xfrm>
            <a:off x="-91439" y="1051560"/>
            <a:ext cx="4503419" cy="5779770"/>
          </a:xfrm>
        </p:spPr>
        <p:txBody>
          <a:bodyPr>
            <a:noAutofit/>
          </a:bodyPr>
          <a:lstStyle/>
          <a:p>
            <a:pPr algn="ctr"/>
            <a:r>
              <a:rPr lang="en-US" sz="2900" dirty="0"/>
              <a:t>* </a:t>
            </a:r>
            <a:r>
              <a:rPr lang="en-US" sz="2900" b="1" dirty="0" smtClean="0"/>
              <a:t>Being </a:t>
            </a:r>
            <a:r>
              <a:rPr lang="en-US" sz="2900" b="1" u="sng" dirty="0" smtClean="0"/>
              <a:t>responsible</a:t>
            </a:r>
            <a:r>
              <a:rPr lang="en-US" sz="2900" b="1" dirty="0" smtClean="0"/>
              <a:t> builds trust</a:t>
            </a:r>
            <a:r>
              <a:rPr lang="en-US" sz="2900" b="1" dirty="0" smtClean="0"/>
              <a:t>.</a:t>
            </a:r>
            <a:r>
              <a:rPr lang="en-US" sz="2000" b="1" dirty="0" smtClean="0"/>
              <a:t/>
            </a:r>
            <a:br>
              <a:rPr lang="en-US" sz="2000" b="1" dirty="0" smtClean="0"/>
            </a:br>
            <a:r>
              <a:rPr lang="en-US" sz="2000" b="1" dirty="0" smtClean="0"/>
              <a:t>  </a:t>
            </a:r>
            <a:r>
              <a:rPr lang="en-US" sz="2900" b="1" dirty="0" smtClean="0"/>
              <a:t/>
            </a:r>
            <a:br>
              <a:rPr lang="en-US" sz="2900" b="1" dirty="0" smtClean="0"/>
            </a:br>
            <a:r>
              <a:rPr lang="en-US" sz="2900" dirty="0"/>
              <a:t>* </a:t>
            </a:r>
            <a:r>
              <a:rPr lang="en-US" sz="2900" b="1" u="sng" dirty="0" smtClean="0"/>
              <a:t>Trust</a:t>
            </a:r>
            <a:r>
              <a:rPr lang="en-US" sz="2900" b="1" dirty="0" smtClean="0"/>
              <a:t> </a:t>
            </a:r>
            <a:r>
              <a:rPr lang="en-US" sz="2900" b="1" dirty="0" smtClean="0"/>
              <a:t>gains you more freedom</a:t>
            </a:r>
            <a:r>
              <a:rPr lang="en-US" sz="2900" b="1" dirty="0" smtClean="0"/>
              <a:t>.</a:t>
            </a:r>
            <a:r>
              <a:rPr lang="en-US" sz="2000" b="1" dirty="0" smtClean="0"/>
              <a:t/>
            </a:r>
            <a:br>
              <a:rPr lang="en-US" sz="2000" b="1" dirty="0" smtClean="0"/>
            </a:br>
            <a:r>
              <a:rPr lang="en-US" sz="2000" b="1" dirty="0" smtClean="0"/>
              <a:t>  </a:t>
            </a:r>
            <a:r>
              <a:rPr lang="en-US" sz="2900" b="1" dirty="0" smtClean="0"/>
              <a:t/>
            </a:r>
            <a:br>
              <a:rPr lang="en-US" sz="2900" b="1" dirty="0" smtClean="0"/>
            </a:br>
            <a:r>
              <a:rPr lang="en-US" sz="2900" dirty="0"/>
              <a:t>* </a:t>
            </a:r>
            <a:r>
              <a:rPr lang="en-US" sz="2900" b="1" dirty="0" smtClean="0"/>
              <a:t>What </a:t>
            </a:r>
            <a:r>
              <a:rPr lang="en-US" sz="2900" b="1" dirty="0" smtClean="0"/>
              <a:t>you do with your freedom </a:t>
            </a:r>
            <a:r>
              <a:rPr lang="en-US" sz="2900" b="1" u="sng" dirty="0" smtClean="0"/>
              <a:t>builds more </a:t>
            </a:r>
            <a:r>
              <a:rPr lang="en-US" sz="2900" b="1" dirty="0" smtClean="0"/>
              <a:t>trust.  </a:t>
            </a:r>
            <a:r>
              <a:rPr lang="en-US" sz="2000" b="1" dirty="0" smtClean="0"/>
              <a:t/>
            </a:r>
            <a:br>
              <a:rPr lang="en-US" sz="2000" b="1" dirty="0" smtClean="0"/>
            </a:br>
            <a:r>
              <a:rPr lang="en-US" sz="2900" b="1" dirty="0"/>
              <a:t/>
            </a:r>
            <a:br>
              <a:rPr lang="en-US" sz="2900" b="1" dirty="0"/>
            </a:br>
            <a:r>
              <a:rPr lang="en-US" sz="2900" dirty="0"/>
              <a:t>* </a:t>
            </a:r>
            <a:r>
              <a:rPr lang="en-US" sz="2900" b="1" dirty="0" smtClean="0"/>
              <a:t>If </a:t>
            </a:r>
            <a:r>
              <a:rPr lang="en-US" sz="2900" b="1" dirty="0" smtClean="0"/>
              <a:t>you are </a:t>
            </a:r>
            <a:r>
              <a:rPr lang="en-US" sz="2900" b="1" u="sng" dirty="0" smtClean="0"/>
              <a:t>trustworthy</a:t>
            </a:r>
            <a:r>
              <a:rPr lang="en-US" sz="2900" b="1" dirty="0" smtClean="0"/>
              <a:t>, you will have more responsibilities.</a:t>
            </a:r>
            <a:endParaRPr lang="en-US" sz="2900" b="1" dirty="0"/>
          </a:p>
        </p:txBody>
      </p:sp>
      <p:graphicFrame>
        <p:nvGraphicFramePr>
          <p:cNvPr id="3" name="Content Placeholder 8"/>
          <p:cNvGraphicFramePr>
            <a:graphicFrameLocks/>
          </p:cNvGraphicFramePr>
          <p:nvPr>
            <p:extLst>
              <p:ext uri="{D42A27DB-BD31-4B8C-83A1-F6EECF244321}">
                <p14:modId xmlns:p14="http://schemas.microsoft.com/office/powerpoint/2010/main" val="455691640"/>
              </p:ext>
            </p:extLst>
          </p:nvPr>
        </p:nvGraphicFramePr>
        <p:xfrm>
          <a:off x="4606290" y="1440658"/>
          <a:ext cx="4481905" cy="397668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Title 6"/>
          <p:cNvSpPr txBox="1">
            <a:spLocks/>
          </p:cNvSpPr>
          <p:nvPr/>
        </p:nvSpPr>
        <p:spPr>
          <a:xfrm>
            <a:off x="0" y="194310"/>
            <a:ext cx="9144000" cy="768928"/>
          </a:xfrm>
          <a:prstGeom prst="rect">
            <a:avLst/>
          </a:prstGeom>
        </p:spPr>
        <p:txBody>
          <a:bodyPr vert="horz" lIns="91440" tIns="45720" rIns="91440" bIns="45720" rtlCol="0" anchor="b">
            <a:noAutofit/>
          </a:bodyPr>
          <a:lstStyle>
            <a:lvl1pPr algn="r" defTabSz="914400" rtl="0" eaLnBrk="1" latinLnBrk="0" hangingPunct="1">
              <a:spcBef>
                <a:spcPct val="0"/>
              </a:spcBef>
              <a:buNone/>
              <a:defRPr sz="4400" kern="1200">
                <a:solidFill>
                  <a:schemeClr val="tx1"/>
                </a:solidFill>
                <a:effectLst>
                  <a:outerShdw blurRad="38100" dist="38100" dir="2700000" algn="tl">
                    <a:srgbClr val="000000">
                      <a:alpha val="43137"/>
                    </a:srgbClr>
                  </a:outerShdw>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en-US" sz="4000" b="1" u="sng" dirty="0" smtClean="0"/>
              <a:t>Responsibility, Trust and Freedom</a:t>
            </a:r>
            <a:endParaRPr lang="en-US" sz="4000" b="1" u="sng" dirty="0"/>
          </a:p>
        </p:txBody>
      </p:sp>
    </p:spTree>
    <p:extLst>
      <p:ext uri="{BB962C8B-B14F-4D97-AF65-F5344CB8AC3E}">
        <p14:creationId xmlns:p14="http://schemas.microsoft.com/office/powerpoint/2010/main" val="2314726434"/>
      </p:ext>
    </p:extLst>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rot="-4500000">
            <a:off x="-1256159" y="3405830"/>
            <a:ext cx="6059126" cy="1691640"/>
          </a:xfrm>
        </p:spPr>
        <p:txBody>
          <a:bodyPr>
            <a:noAutofit/>
          </a:bodyPr>
          <a:lstStyle/>
          <a:p>
            <a:r>
              <a:rPr lang="en-US" sz="4500" b="1" dirty="0" smtClean="0"/>
              <a:t>Maslow’s Hierarchy of Needs</a:t>
            </a:r>
            <a:endParaRPr lang="en-US" sz="4500" b="1" dirty="0"/>
          </a:p>
        </p:txBody>
      </p:sp>
      <p:graphicFrame>
        <p:nvGraphicFramePr>
          <p:cNvPr id="4" name="Content Placeholder 3"/>
          <p:cNvGraphicFramePr>
            <a:graphicFrameLocks noGrp="1"/>
          </p:cNvGraphicFramePr>
          <p:nvPr>
            <p:ph idx="4294967295"/>
            <p:extLst>
              <p:ext uri="{D42A27DB-BD31-4B8C-83A1-F6EECF244321}">
                <p14:modId xmlns:p14="http://schemas.microsoft.com/office/powerpoint/2010/main" val="2560384359"/>
              </p:ext>
            </p:extLst>
          </p:nvPr>
        </p:nvGraphicFramePr>
        <p:xfrm>
          <a:off x="1249680" y="30480"/>
          <a:ext cx="7894320" cy="675132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TextBox 2"/>
          <p:cNvSpPr txBox="1"/>
          <p:nvPr/>
        </p:nvSpPr>
        <p:spPr>
          <a:xfrm>
            <a:off x="4343400" y="746760"/>
            <a:ext cx="1767840" cy="646331"/>
          </a:xfrm>
          <a:prstGeom prst="rect">
            <a:avLst/>
          </a:prstGeom>
          <a:noFill/>
        </p:spPr>
        <p:txBody>
          <a:bodyPr wrap="square" rtlCol="0">
            <a:spAutoFit/>
          </a:bodyPr>
          <a:lstStyle/>
          <a:p>
            <a:pPr algn="ctr"/>
            <a:r>
              <a:rPr lang="en-US" b="1" dirty="0" smtClean="0">
                <a:solidFill>
                  <a:srgbClr val="0070C0"/>
                </a:solidFill>
              </a:rPr>
              <a:t>Self-Actualization</a:t>
            </a:r>
            <a:endParaRPr lang="en-US" b="1" dirty="0">
              <a:solidFill>
                <a:srgbClr val="0070C0"/>
              </a:solidFill>
            </a:endParaRPr>
          </a:p>
        </p:txBody>
      </p:sp>
    </p:spTree>
    <p:extLst>
      <p:ext uri="{BB962C8B-B14F-4D97-AF65-F5344CB8AC3E}">
        <p14:creationId xmlns:p14="http://schemas.microsoft.com/office/powerpoint/2010/main" val="1702883130"/>
      </p:ext>
    </p:extLst>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6"/>
          <p:cNvSpPr>
            <a:spLocks noGrp="1"/>
          </p:cNvSpPr>
          <p:nvPr>
            <p:ph type="title"/>
          </p:nvPr>
        </p:nvSpPr>
        <p:spPr>
          <a:xfrm>
            <a:off x="152400" y="1097280"/>
            <a:ext cx="8839199" cy="5519998"/>
          </a:xfrm>
        </p:spPr>
        <p:txBody>
          <a:bodyPr>
            <a:noAutofit/>
          </a:bodyPr>
          <a:lstStyle/>
          <a:p>
            <a:pPr algn="l"/>
            <a:r>
              <a:rPr lang="en-US" sz="2900" dirty="0"/>
              <a:t>* </a:t>
            </a:r>
            <a:r>
              <a:rPr lang="en-US" sz="2900" b="1" dirty="0" smtClean="0"/>
              <a:t>Developed by Abraham Maslow, a psychologis</a:t>
            </a:r>
            <a:r>
              <a:rPr lang="en-US" sz="2900" b="1" dirty="0" smtClean="0"/>
              <a:t>t researching human </a:t>
            </a:r>
            <a:r>
              <a:rPr lang="en-US" sz="2900" b="1" u="sng" dirty="0" smtClean="0"/>
              <a:t>motivation</a:t>
            </a:r>
            <a:r>
              <a:rPr lang="en-US" sz="2900" b="1" dirty="0" smtClean="0"/>
              <a:t> and </a:t>
            </a:r>
            <a:r>
              <a:rPr lang="en-US" sz="2900" b="1" u="sng" dirty="0" smtClean="0"/>
              <a:t>potential</a:t>
            </a:r>
            <a:r>
              <a:rPr lang="en-US" sz="2900" b="1" dirty="0" smtClean="0"/>
              <a:t>. </a:t>
            </a:r>
            <a:br>
              <a:rPr lang="en-US" sz="2900" b="1" dirty="0" smtClean="0"/>
            </a:br>
            <a:r>
              <a:rPr lang="en-US" sz="2900" b="1" dirty="0"/>
              <a:t/>
            </a:r>
            <a:br>
              <a:rPr lang="en-US" sz="2900" b="1" dirty="0"/>
            </a:br>
            <a:r>
              <a:rPr lang="en-US" sz="2900" dirty="0"/>
              <a:t>* </a:t>
            </a:r>
            <a:r>
              <a:rPr lang="en-US" sz="2900" b="1" u="sng" dirty="0" smtClean="0"/>
              <a:t>Physical</a:t>
            </a:r>
            <a:r>
              <a:rPr lang="en-US" sz="2900" b="1" dirty="0" smtClean="0"/>
              <a:t> needs (at the base of the pyramid) must be met before any others can be achieved.</a:t>
            </a:r>
            <a:br>
              <a:rPr lang="en-US" sz="2900" b="1" dirty="0" smtClean="0"/>
            </a:br>
            <a:r>
              <a:rPr lang="en-US" sz="2900" b="1" dirty="0"/>
              <a:t/>
            </a:r>
            <a:br>
              <a:rPr lang="en-US" sz="2900" b="1" dirty="0"/>
            </a:br>
            <a:r>
              <a:rPr lang="en-US" sz="2900" b="1" dirty="0" smtClean="0"/>
              <a:t> * As teens grow and mature, they become more </a:t>
            </a:r>
            <a:r>
              <a:rPr lang="en-US" sz="2900" b="1" u="sng" dirty="0" smtClean="0"/>
              <a:t>responsible</a:t>
            </a:r>
            <a:r>
              <a:rPr lang="en-US" sz="2900" b="1" dirty="0" smtClean="0"/>
              <a:t> to provide for their own needs.  </a:t>
            </a:r>
            <a:br>
              <a:rPr lang="en-US" sz="2900" b="1" dirty="0" smtClean="0"/>
            </a:br>
            <a:r>
              <a:rPr lang="en-US" sz="2900" b="1" dirty="0"/>
              <a:t/>
            </a:r>
            <a:br>
              <a:rPr lang="en-US" sz="2900" b="1" dirty="0"/>
            </a:br>
            <a:r>
              <a:rPr lang="en-US" sz="2900" b="1" dirty="0" smtClean="0"/>
              <a:t>*Teens can help meet the basic needs of others in the </a:t>
            </a:r>
            <a:r>
              <a:rPr lang="en-US" sz="2900" b="1" u="sng" dirty="0" smtClean="0"/>
              <a:t>family</a:t>
            </a:r>
            <a:r>
              <a:rPr lang="en-US" sz="2900" b="1" dirty="0" smtClean="0"/>
              <a:t>.    </a:t>
            </a:r>
            <a:endParaRPr lang="en-US" sz="2900" b="1" dirty="0"/>
          </a:p>
        </p:txBody>
      </p:sp>
      <p:sp>
        <p:nvSpPr>
          <p:cNvPr id="4" name="Title 6"/>
          <p:cNvSpPr txBox="1">
            <a:spLocks/>
          </p:cNvSpPr>
          <p:nvPr/>
        </p:nvSpPr>
        <p:spPr>
          <a:xfrm>
            <a:off x="0" y="194310"/>
            <a:ext cx="9144000" cy="768928"/>
          </a:xfrm>
          <a:prstGeom prst="rect">
            <a:avLst/>
          </a:prstGeom>
        </p:spPr>
        <p:txBody>
          <a:bodyPr vert="horz" lIns="91440" tIns="45720" rIns="91440" bIns="45720" rtlCol="0" anchor="b">
            <a:noAutofit/>
          </a:bodyPr>
          <a:lstStyle>
            <a:lvl1pPr algn="r" defTabSz="914400" rtl="0" eaLnBrk="1" latinLnBrk="0" hangingPunct="1">
              <a:spcBef>
                <a:spcPct val="0"/>
              </a:spcBef>
              <a:buNone/>
              <a:defRPr sz="4400" kern="1200">
                <a:solidFill>
                  <a:schemeClr val="tx1"/>
                </a:solidFill>
                <a:effectLst>
                  <a:outerShdw blurRad="38100" dist="38100" dir="2700000" algn="tl">
                    <a:srgbClr val="000000">
                      <a:alpha val="43137"/>
                    </a:srgbClr>
                  </a:outerShdw>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en-US" sz="4000" b="1" u="sng" dirty="0" smtClean="0"/>
              <a:t>Maslow’s Hierarchy of Needs </a:t>
            </a:r>
            <a:endParaRPr lang="en-US" sz="4000" b="1" u="sng" dirty="0"/>
          </a:p>
        </p:txBody>
      </p:sp>
    </p:spTree>
    <p:extLst>
      <p:ext uri="{BB962C8B-B14F-4D97-AF65-F5344CB8AC3E}">
        <p14:creationId xmlns:p14="http://schemas.microsoft.com/office/powerpoint/2010/main" val="659198314"/>
      </p:ext>
    </p:extLst>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rot="-4500000">
            <a:off x="-474334" y="3515380"/>
            <a:ext cx="5589294" cy="942249"/>
          </a:xfrm>
        </p:spPr>
        <p:txBody>
          <a:bodyPr>
            <a:noAutofit/>
          </a:bodyPr>
          <a:lstStyle/>
          <a:p>
            <a:r>
              <a:rPr lang="en-US" sz="5400" b="1" dirty="0" smtClean="0">
                <a:solidFill>
                  <a:srgbClr val="C00000"/>
                </a:solidFill>
              </a:rPr>
              <a:t>Physical </a:t>
            </a:r>
            <a:r>
              <a:rPr lang="en-US" sz="5400" b="1" dirty="0" smtClean="0">
                <a:solidFill>
                  <a:srgbClr val="C00000"/>
                </a:solidFill>
              </a:rPr>
              <a:t>Needs</a:t>
            </a:r>
            <a:endParaRPr lang="en-US" sz="5400" b="1" dirty="0">
              <a:solidFill>
                <a:srgbClr val="C00000"/>
              </a:solidFill>
            </a:endParaRPr>
          </a:p>
        </p:txBody>
      </p:sp>
      <p:sp>
        <p:nvSpPr>
          <p:cNvPr id="3" name="Content Placeholder 2"/>
          <p:cNvSpPr>
            <a:spLocks noGrp="1"/>
          </p:cNvSpPr>
          <p:nvPr>
            <p:ph idx="1"/>
          </p:nvPr>
        </p:nvSpPr>
        <p:spPr>
          <a:xfrm rot="900000">
            <a:off x="3070382" y="577002"/>
            <a:ext cx="4658735" cy="6126699"/>
          </a:xfrm>
        </p:spPr>
        <p:txBody>
          <a:bodyPr>
            <a:normAutofit/>
          </a:bodyPr>
          <a:lstStyle/>
          <a:p>
            <a:pPr marL="0" indent="0">
              <a:buNone/>
            </a:pPr>
            <a:r>
              <a:rPr lang="en-US" sz="3600" b="1" dirty="0" smtClean="0"/>
              <a:t>*Air</a:t>
            </a:r>
          </a:p>
          <a:p>
            <a:pPr marL="0" indent="0">
              <a:buNone/>
            </a:pPr>
            <a:r>
              <a:rPr lang="en-US" sz="3600" b="1" dirty="0" smtClean="0"/>
              <a:t>*Food</a:t>
            </a:r>
          </a:p>
          <a:p>
            <a:pPr marL="0" indent="0">
              <a:buNone/>
            </a:pPr>
            <a:r>
              <a:rPr lang="en-US" sz="3600" b="1" dirty="0" smtClean="0"/>
              <a:t>*Water</a:t>
            </a:r>
          </a:p>
          <a:p>
            <a:pPr marL="0" indent="0">
              <a:buNone/>
            </a:pPr>
            <a:r>
              <a:rPr lang="en-US" sz="3600" b="1" dirty="0" smtClean="0"/>
              <a:t>*Clothing</a:t>
            </a:r>
          </a:p>
          <a:p>
            <a:pPr marL="0" indent="0">
              <a:buNone/>
            </a:pPr>
            <a:r>
              <a:rPr lang="en-US" sz="3600" b="1" dirty="0" smtClean="0"/>
              <a:t>*Shelter</a:t>
            </a:r>
          </a:p>
          <a:p>
            <a:pPr marL="0" indent="0">
              <a:buNone/>
            </a:pPr>
            <a:r>
              <a:rPr lang="en-US" sz="3600" b="1" dirty="0" smtClean="0"/>
              <a:t>*Warmth</a:t>
            </a:r>
          </a:p>
          <a:p>
            <a:pPr marL="0" indent="0">
              <a:buNone/>
            </a:pPr>
            <a:r>
              <a:rPr lang="en-US" sz="3600" b="1" dirty="0" smtClean="0"/>
              <a:t>*Sleep</a:t>
            </a:r>
          </a:p>
          <a:p>
            <a:endParaRPr lang="en-US" dirty="0"/>
          </a:p>
        </p:txBody>
      </p:sp>
    </p:spTree>
    <p:extLst>
      <p:ext uri="{BB962C8B-B14F-4D97-AF65-F5344CB8AC3E}">
        <p14:creationId xmlns:p14="http://schemas.microsoft.com/office/powerpoint/2010/main" val="2323791300"/>
      </p:ext>
    </p:extLst>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rot="-4500000">
            <a:off x="-68110" y="3327706"/>
            <a:ext cx="5064953" cy="847583"/>
          </a:xfrm>
        </p:spPr>
        <p:txBody>
          <a:bodyPr>
            <a:normAutofit fontScale="90000"/>
          </a:bodyPr>
          <a:lstStyle/>
          <a:p>
            <a:r>
              <a:rPr lang="en-US" sz="5400" b="1" dirty="0" smtClean="0">
                <a:solidFill>
                  <a:srgbClr val="FF6600"/>
                </a:solidFill>
              </a:rPr>
              <a:t>Safety Needs</a:t>
            </a:r>
            <a:endParaRPr lang="en-US" sz="5400" b="1" dirty="0">
              <a:solidFill>
                <a:srgbClr val="FF6600"/>
              </a:solidFill>
            </a:endParaRPr>
          </a:p>
        </p:txBody>
      </p:sp>
      <p:sp>
        <p:nvSpPr>
          <p:cNvPr id="3" name="Content Placeholder 2"/>
          <p:cNvSpPr>
            <a:spLocks noGrp="1"/>
          </p:cNvSpPr>
          <p:nvPr>
            <p:ph idx="1"/>
          </p:nvPr>
        </p:nvSpPr>
        <p:spPr>
          <a:xfrm rot="900000">
            <a:off x="3010686" y="821484"/>
            <a:ext cx="5544033" cy="5913582"/>
          </a:xfrm>
        </p:spPr>
        <p:txBody>
          <a:bodyPr>
            <a:normAutofit/>
          </a:bodyPr>
          <a:lstStyle/>
          <a:p>
            <a:pPr marL="288925" indent="-288925">
              <a:buNone/>
            </a:pPr>
            <a:r>
              <a:rPr lang="en-US" b="1" dirty="0" smtClean="0"/>
              <a:t>*</a:t>
            </a:r>
            <a:r>
              <a:rPr lang="en-US" sz="3600" b="1" dirty="0" smtClean="0"/>
              <a:t>Personal Security</a:t>
            </a:r>
          </a:p>
          <a:p>
            <a:pPr marL="288925" indent="-288925">
              <a:buNone/>
            </a:pPr>
            <a:r>
              <a:rPr lang="en-US" sz="3600" b="1" dirty="0" smtClean="0"/>
              <a:t>*Financial Security</a:t>
            </a:r>
          </a:p>
          <a:p>
            <a:pPr marL="288925" indent="-288925">
              <a:buNone/>
            </a:pPr>
            <a:r>
              <a:rPr lang="en-US" sz="3600" b="1" dirty="0" smtClean="0"/>
              <a:t>*Stability</a:t>
            </a:r>
          </a:p>
          <a:p>
            <a:pPr marL="288925" indent="-288925">
              <a:buNone/>
            </a:pPr>
            <a:r>
              <a:rPr lang="en-US" sz="3600" b="1" dirty="0" smtClean="0"/>
              <a:t>*Health and Well-being</a:t>
            </a:r>
          </a:p>
          <a:p>
            <a:pPr marL="288925" indent="-288925">
              <a:buNone/>
            </a:pPr>
            <a:r>
              <a:rPr lang="en-US" sz="3600" b="1" dirty="0" smtClean="0"/>
              <a:t>*Order</a:t>
            </a:r>
          </a:p>
          <a:p>
            <a:pPr marL="288925" indent="-288925">
              <a:buNone/>
            </a:pPr>
            <a:r>
              <a:rPr lang="en-US" sz="3600" b="1" dirty="0" smtClean="0"/>
              <a:t>*Law </a:t>
            </a:r>
          </a:p>
          <a:p>
            <a:pPr marL="288925" indent="-288925">
              <a:buNone/>
            </a:pPr>
            <a:r>
              <a:rPr lang="en-US" sz="3600" b="1" dirty="0" smtClean="0"/>
              <a:t>*Freedom from fear</a:t>
            </a:r>
            <a:endParaRPr lang="en-US" sz="3600" b="1" dirty="0"/>
          </a:p>
        </p:txBody>
      </p:sp>
    </p:spTree>
    <p:extLst>
      <p:ext uri="{BB962C8B-B14F-4D97-AF65-F5344CB8AC3E}">
        <p14:creationId xmlns:p14="http://schemas.microsoft.com/office/powerpoint/2010/main" val="1047957912"/>
      </p:ext>
    </p:extLst>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rot="-4500000">
            <a:off x="-590362" y="2970443"/>
            <a:ext cx="5165283" cy="1695631"/>
          </a:xfrm>
        </p:spPr>
        <p:txBody>
          <a:bodyPr>
            <a:noAutofit/>
          </a:bodyPr>
          <a:lstStyle/>
          <a:p>
            <a:r>
              <a:rPr lang="en-US" sz="4800" b="1" dirty="0" smtClean="0">
                <a:solidFill>
                  <a:srgbClr val="FFFF00"/>
                </a:solidFill>
              </a:rPr>
              <a:t>Love and Belonging Needs</a:t>
            </a:r>
            <a:endParaRPr lang="en-US" sz="4800" b="1" dirty="0">
              <a:solidFill>
                <a:srgbClr val="FFFF00"/>
              </a:solidFill>
            </a:endParaRPr>
          </a:p>
        </p:txBody>
      </p:sp>
      <p:sp>
        <p:nvSpPr>
          <p:cNvPr id="3" name="Content Placeholder 2"/>
          <p:cNvSpPr>
            <a:spLocks noGrp="1"/>
          </p:cNvSpPr>
          <p:nvPr>
            <p:ph idx="1"/>
          </p:nvPr>
        </p:nvSpPr>
        <p:spPr>
          <a:xfrm rot="900000">
            <a:off x="3098028" y="959716"/>
            <a:ext cx="4658735" cy="5077623"/>
          </a:xfrm>
        </p:spPr>
        <p:txBody>
          <a:bodyPr>
            <a:normAutofit/>
          </a:bodyPr>
          <a:lstStyle/>
          <a:p>
            <a:pPr marL="0" indent="0">
              <a:buNone/>
            </a:pPr>
            <a:r>
              <a:rPr lang="en-US" b="1" dirty="0" smtClean="0"/>
              <a:t>*</a:t>
            </a:r>
            <a:r>
              <a:rPr lang="en-US" sz="3600" b="1" dirty="0" smtClean="0"/>
              <a:t>Friendship</a:t>
            </a:r>
          </a:p>
          <a:p>
            <a:pPr marL="0" indent="0">
              <a:buNone/>
            </a:pPr>
            <a:r>
              <a:rPr lang="en-US" sz="3600" b="1" dirty="0"/>
              <a:t>*</a:t>
            </a:r>
            <a:r>
              <a:rPr lang="en-US" sz="3600" b="1" dirty="0" smtClean="0"/>
              <a:t>Comradeship</a:t>
            </a:r>
            <a:r>
              <a:rPr lang="en-US" sz="3600" b="1" dirty="0" smtClean="0"/>
              <a:t> </a:t>
            </a:r>
            <a:endParaRPr lang="en-US" sz="3600" b="1" dirty="0" smtClean="0"/>
          </a:p>
          <a:p>
            <a:pPr marL="0" indent="0">
              <a:buNone/>
            </a:pPr>
            <a:r>
              <a:rPr lang="en-US" sz="3600" b="1" dirty="0" smtClean="0"/>
              <a:t>*Family</a:t>
            </a:r>
          </a:p>
          <a:p>
            <a:pPr marL="0" indent="0">
              <a:buNone/>
            </a:pPr>
            <a:r>
              <a:rPr lang="en-US" sz="3600" b="1" dirty="0" smtClean="0"/>
              <a:t>*Affection</a:t>
            </a:r>
          </a:p>
          <a:p>
            <a:pPr marL="0" indent="0">
              <a:buNone/>
            </a:pPr>
            <a:r>
              <a:rPr lang="en-US" sz="3600" b="1" dirty="0" smtClean="0"/>
              <a:t>*</a:t>
            </a:r>
            <a:r>
              <a:rPr lang="en-US" sz="3600" b="1" dirty="0" smtClean="0"/>
              <a:t>Love</a:t>
            </a:r>
            <a:endParaRPr lang="en-US" dirty="0" smtClean="0"/>
          </a:p>
          <a:p>
            <a:endParaRPr lang="en-US" dirty="0"/>
          </a:p>
        </p:txBody>
      </p:sp>
    </p:spTree>
    <p:extLst>
      <p:ext uri="{BB962C8B-B14F-4D97-AF65-F5344CB8AC3E}">
        <p14:creationId xmlns:p14="http://schemas.microsoft.com/office/powerpoint/2010/main" val="2256523782"/>
      </p:ext>
    </p:extLst>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dirty="0" smtClean="0">
                <a:solidFill>
                  <a:srgbClr val="00B050"/>
                </a:solidFill>
              </a:rPr>
              <a:t>Esteem Needs</a:t>
            </a:r>
            <a:endParaRPr lang="en-US" sz="5400" b="1" dirty="0">
              <a:solidFill>
                <a:srgbClr val="00B050"/>
              </a:solidFill>
            </a:endParaRPr>
          </a:p>
        </p:txBody>
      </p:sp>
      <p:sp>
        <p:nvSpPr>
          <p:cNvPr id="3" name="Content Placeholder 2"/>
          <p:cNvSpPr>
            <a:spLocks noGrp="1"/>
          </p:cNvSpPr>
          <p:nvPr>
            <p:ph idx="1"/>
          </p:nvPr>
        </p:nvSpPr>
        <p:spPr>
          <a:xfrm rot="900000">
            <a:off x="2943996" y="1215715"/>
            <a:ext cx="5134878" cy="5463455"/>
          </a:xfrm>
        </p:spPr>
        <p:txBody>
          <a:bodyPr>
            <a:normAutofit/>
          </a:bodyPr>
          <a:lstStyle/>
          <a:p>
            <a:pPr marL="0" indent="0">
              <a:buNone/>
            </a:pPr>
            <a:r>
              <a:rPr lang="en-US" sz="3600" b="1" dirty="0" smtClean="0"/>
              <a:t>* </a:t>
            </a:r>
            <a:r>
              <a:rPr lang="en-US" sz="3600" b="1" dirty="0" smtClean="0"/>
              <a:t>Achievement</a:t>
            </a:r>
          </a:p>
          <a:p>
            <a:pPr marL="0" indent="0">
              <a:buNone/>
            </a:pPr>
            <a:r>
              <a:rPr lang="en-US" sz="3600" b="1" dirty="0" smtClean="0"/>
              <a:t>*Mastery </a:t>
            </a:r>
          </a:p>
          <a:p>
            <a:pPr marL="0" indent="0">
              <a:buNone/>
            </a:pPr>
            <a:r>
              <a:rPr lang="en-US" sz="3600" b="1" dirty="0" smtClean="0"/>
              <a:t>*Independence</a:t>
            </a:r>
          </a:p>
          <a:p>
            <a:pPr marL="0" indent="0">
              <a:buNone/>
            </a:pPr>
            <a:r>
              <a:rPr lang="en-US" sz="3600" b="1" dirty="0" smtClean="0"/>
              <a:t>*</a:t>
            </a:r>
            <a:r>
              <a:rPr lang="en-US" sz="3600" b="1" dirty="0" smtClean="0"/>
              <a:t>Status</a:t>
            </a:r>
            <a:endParaRPr lang="en-US" sz="3600" b="1" dirty="0" smtClean="0"/>
          </a:p>
          <a:p>
            <a:pPr marL="0" indent="0">
              <a:buNone/>
            </a:pPr>
            <a:r>
              <a:rPr lang="en-US" sz="3600" b="1" dirty="0" smtClean="0"/>
              <a:t>*Prestige</a:t>
            </a:r>
          </a:p>
          <a:p>
            <a:pPr marL="0" indent="0">
              <a:buNone/>
            </a:pPr>
            <a:r>
              <a:rPr lang="en-US" sz="3600" b="1" dirty="0" smtClean="0"/>
              <a:t>*Self-respect</a:t>
            </a:r>
          </a:p>
          <a:p>
            <a:pPr marL="0" indent="0">
              <a:buNone/>
            </a:pPr>
            <a:r>
              <a:rPr lang="en-US" sz="3600" b="1" dirty="0" smtClean="0"/>
              <a:t>*Respect from others</a:t>
            </a:r>
          </a:p>
          <a:p>
            <a:endParaRPr lang="en-US" dirty="0" smtClean="0"/>
          </a:p>
          <a:p>
            <a:endParaRPr lang="en-US" dirty="0"/>
          </a:p>
        </p:txBody>
      </p:sp>
    </p:spTree>
    <p:extLst>
      <p:ext uri="{BB962C8B-B14F-4D97-AF65-F5344CB8AC3E}">
        <p14:creationId xmlns:p14="http://schemas.microsoft.com/office/powerpoint/2010/main" val="732664403"/>
      </p:ext>
    </p:extLst>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rot="-4500000">
            <a:off x="-1226619" y="3242810"/>
            <a:ext cx="6297228" cy="1695631"/>
          </a:xfrm>
        </p:spPr>
        <p:txBody>
          <a:bodyPr>
            <a:normAutofit fontScale="90000"/>
          </a:bodyPr>
          <a:lstStyle/>
          <a:p>
            <a:r>
              <a:rPr lang="en-US" sz="6000" b="1" dirty="0" smtClean="0">
                <a:solidFill>
                  <a:schemeClr val="tx2">
                    <a:lumMod val="75000"/>
                  </a:schemeClr>
                </a:solidFill>
              </a:rPr>
              <a:t>Self-Actualization Needs</a:t>
            </a:r>
            <a:endParaRPr lang="en-US" sz="2200" b="1" dirty="0"/>
          </a:p>
        </p:txBody>
      </p:sp>
      <p:sp>
        <p:nvSpPr>
          <p:cNvPr id="3" name="Content Placeholder 2"/>
          <p:cNvSpPr>
            <a:spLocks noGrp="1"/>
          </p:cNvSpPr>
          <p:nvPr>
            <p:ph idx="1"/>
          </p:nvPr>
        </p:nvSpPr>
        <p:spPr>
          <a:xfrm rot="900000">
            <a:off x="3011255" y="1155777"/>
            <a:ext cx="6173784" cy="5077623"/>
          </a:xfrm>
        </p:spPr>
        <p:txBody>
          <a:bodyPr>
            <a:normAutofit/>
          </a:bodyPr>
          <a:lstStyle/>
          <a:p>
            <a:pPr marL="457200" indent="-457200">
              <a:buNone/>
            </a:pPr>
            <a:r>
              <a:rPr lang="en-US" sz="3600" b="1" dirty="0" smtClean="0"/>
              <a:t>*Realizing personal potential</a:t>
            </a:r>
          </a:p>
          <a:p>
            <a:pPr marL="457200" indent="-457200">
              <a:buNone/>
            </a:pPr>
            <a:r>
              <a:rPr lang="en-US" sz="3600" b="1" dirty="0" smtClean="0"/>
              <a:t>*Self-fulfillment</a:t>
            </a:r>
          </a:p>
          <a:p>
            <a:pPr marL="457200" indent="-457200">
              <a:buNone/>
            </a:pPr>
            <a:r>
              <a:rPr lang="en-US" sz="3600" b="1" dirty="0" smtClean="0"/>
              <a:t>*Seeking personal growth</a:t>
            </a:r>
          </a:p>
          <a:p>
            <a:pPr marL="457200" indent="-457200">
              <a:buNone/>
            </a:pPr>
            <a:r>
              <a:rPr lang="en-US" sz="3600" b="1" dirty="0" smtClean="0"/>
              <a:t>*Pursuing peak experiences</a:t>
            </a:r>
            <a:endParaRPr lang="en-US" sz="3600" b="1" dirty="0"/>
          </a:p>
        </p:txBody>
      </p:sp>
    </p:spTree>
    <p:extLst>
      <p:ext uri="{BB962C8B-B14F-4D97-AF65-F5344CB8AC3E}">
        <p14:creationId xmlns:p14="http://schemas.microsoft.com/office/powerpoint/2010/main" val="692316754"/>
      </p:ext>
    </p:extLst>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rot="-900000">
            <a:off x="-544919" y="3651034"/>
            <a:ext cx="7422440" cy="1606102"/>
          </a:xfrm>
        </p:spPr>
        <p:txBody>
          <a:bodyPr>
            <a:noAutofit/>
          </a:bodyPr>
          <a:lstStyle/>
          <a:p>
            <a:r>
              <a:rPr lang="en-US" sz="6600" b="1" dirty="0" smtClean="0"/>
              <a:t>Building Family Traditions</a:t>
            </a:r>
            <a:endParaRPr lang="en-US" sz="6600" b="1" dirty="0"/>
          </a:p>
        </p:txBody>
      </p:sp>
    </p:spTree>
    <p:extLst>
      <p:ext uri="{BB962C8B-B14F-4D97-AF65-F5344CB8AC3E}">
        <p14:creationId xmlns:p14="http://schemas.microsoft.com/office/powerpoint/2010/main" val="3213522147"/>
      </p:ext>
    </p:extLst>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6"/>
          <p:cNvSpPr>
            <a:spLocks noGrp="1"/>
          </p:cNvSpPr>
          <p:nvPr>
            <p:ph type="title"/>
          </p:nvPr>
        </p:nvSpPr>
        <p:spPr>
          <a:xfrm>
            <a:off x="228601" y="1112520"/>
            <a:ext cx="3749039" cy="5501640"/>
          </a:xfrm>
        </p:spPr>
        <p:txBody>
          <a:bodyPr>
            <a:noAutofit/>
          </a:bodyPr>
          <a:lstStyle/>
          <a:p>
            <a:pPr algn="l"/>
            <a:r>
              <a:rPr lang="en-US" sz="3500" b="1" dirty="0"/>
              <a:t>* </a:t>
            </a:r>
            <a:r>
              <a:rPr lang="en-US" sz="3500" b="1" dirty="0" smtClean="0"/>
              <a:t>Behaviors and activities you </a:t>
            </a:r>
            <a:r>
              <a:rPr lang="en-US" sz="3500" b="1" u="sng" dirty="0" smtClean="0"/>
              <a:t>participate</a:t>
            </a:r>
            <a:r>
              <a:rPr lang="en-US" sz="3500" b="1" dirty="0" smtClean="0"/>
              <a:t> in over and over again.    </a:t>
            </a:r>
            <a:br>
              <a:rPr lang="en-US" sz="3500" b="1" dirty="0" smtClean="0"/>
            </a:br>
            <a:r>
              <a:rPr lang="en-US" sz="3500" b="1" dirty="0"/>
              <a:t/>
            </a:r>
            <a:br>
              <a:rPr lang="en-US" sz="3500" b="1" dirty="0"/>
            </a:br>
            <a:r>
              <a:rPr lang="en-US" sz="3500" b="1" dirty="0" smtClean="0"/>
              <a:t>* Traditions can be big or small and are </a:t>
            </a:r>
            <a:r>
              <a:rPr lang="en-US" sz="3500" b="1" u="sng" dirty="0" smtClean="0"/>
              <a:t>unique</a:t>
            </a:r>
            <a:r>
              <a:rPr lang="en-US" sz="3500" b="1" dirty="0" smtClean="0"/>
              <a:t> to each family.  </a:t>
            </a:r>
            <a:endParaRPr lang="en-US" sz="3500" b="1" dirty="0"/>
          </a:p>
        </p:txBody>
      </p:sp>
      <p:sp>
        <p:nvSpPr>
          <p:cNvPr id="4" name="Title 6"/>
          <p:cNvSpPr txBox="1">
            <a:spLocks/>
          </p:cNvSpPr>
          <p:nvPr/>
        </p:nvSpPr>
        <p:spPr>
          <a:xfrm>
            <a:off x="0" y="194310"/>
            <a:ext cx="9144000" cy="768928"/>
          </a:xfrm>
          <a:prstGeom prst="rect">
            <a:avLst/>
          </a:prstGeom>
        </p:spPr>
        <p:txBody>
          <a:bodyPr vert="horz" lIns="91440" tIns="45720" rIns="91440" bIns="45720" rtlCol="0" anchor="b">
            <a:noAutofit/>
          </a:bodyPr>
          <a:lstStyle>
            <a:lvl1pPr algn="r" defTabSz="914400" rtl="0" eaLnBrk="1" latinLnBrk="0" hangingPunct="1">
              <a:spcBef>
                <a:spcPct val="0"/>
              </a:spcBef>
              <a:buNone/>
              <a:defRPr sz="4400" kern="1200">
                <a:solidFill>
                  <a:schemeClr val="tx1"/>
                </a:solidFill>
                <a:effectLst>
                  <a:outerShdw blurRad="38100" dist="38100" dir="2700000" algn="tl">
                    <a:srgbClr val="000000">
                      <a:alpha val="43137"/>
                    </a:srgbClr>
                  </a:outerShdw>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en-US" sz="5500" b="1" u="sng" dirty="0" smtClean="0"/>
              <a:t>What are Traditions?</a:t>
            </a:r>
            <a:endParaRPr lang="en-US" sz="5500" b="1" u="sng" dirty="0"/>
          </a:p>
        </p:txBody>
      </p:sp>
      <p:pic>
        <p:nvPicPr>
          <p:cNvPr id="1026" name="Picture 2" descr="https://encrypted-tbn2.gstatic.com/images?q=tbn:ANd9GcRxZ0QQWybr3aAkNJ0DLXQrNlAlFJVP0_Wqoc6JLwzM1APxRqY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21472" y="1920240"/>
            <a:ext cx="5066197" cy="3794760"/>
          </a:xfrm>
          <a:prstGeom prst="rect">
            <a:avLst/>
          </a:prstGeom>
          <a:noFill/>
          <a:ln>
            <a:solidFill>
              <a:schemeClr val="bg1"/>
            </a:solid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39308489"/>
      </p:ext>
    </p:extLst>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122347" y="426720"/>
            <a:ext cx="8899306" cy="4442788"/>
          </a:xfrm>
        </p:spPr>
        <p:txBody>
          <a:bodyPr>
            <a:normAutofit fontScale="90000"/>
          </a:bodyPr>
          <a:lstStyle/>
          <a:p>
            <a:pPr algn="ctr"/>
            <a:r>
              <a:rPr lang="en-US" sz="4900" b="1" dirty="0" smtClean="0"/>
              <a:t>  </a:t>
            </a:r>
            <a:r>
              <a:rPr lang="en-US" sz="6000" b="1" dirty="0" smtClean="0"/>
              <a:t> </a:t>
            </a:r>
            <a:r>
              <a:rPr lang="en-US" sz="6000" b="1" u="sng" dirty="0" smtClean="0"/>
              <a:t>What Is </a:t>
            </a:r>
            <a:r>
              <a:rPr lang="en-US" sz="6000" b="1" u="sng" dirty="0"/>
              <a:t>A</a:t>
            </a:r>
            <a:r>
              <a:rPr lang="en-US" sz="6000" b="1" u="sng" dirty="0" smtClean="0"/>
              <a:t> </a:t>
            </a:r>
            <a:r>
              <a:rPr lang="en-US" sz="6000" b="1" u="sng" dirty="0"/>
              <a:t>R</a:t>
            </a:r>
            <a:r>
              <a:rPr lang="en-US" sz="6000" b="1" u="sng" dirty="0" smtClean="0"/>
              <a:t>elationship?</a:t>
            </a:r>
            <a:br>
              <a:rPr lang="en-US" sz="6000" b="1" u="sng" dirty="0" smtClean="0"/>
            </a:br>
            <a:r>
              <a:rPr lang="en-US" sz="5600" dirty="0" smtClean="0"/>
              <a:t>An </a:t>
            </a:r>
            <a:r>
              <a:rPr lang="en-US" sz="5600" b="1" u="sng" dirty="0" smtClean="0"/>
              <a:t>interaction</a:t>
            </a:r>
            <a:r>
              <a:rPr lang="en-US" sz="5600" dirty="0" smtClean="0"/>
              <a:t> between two or more people.</a:t>
            </a:r>
            <a:r>
              <a:rPr lang="en-US" sz="1300" dirty="0" smtClean="0"/>
              <a:t/>
            </a:r>
            <a:br>
              <a:rPr lang="en-US" sz="1300" dirty="0" smtClean="0"/>
            </a:br>
            <a:r>
              <a:rPr lang="en-US" sz="1300" dirty="0"/>
              <a:t/>
            </a:r>
            <a:br>
              <a:rPr lang="en-US" sz="1300" dirty="0"/>
            </a:br>
            <a:r>
              <a:rPr lang="en-US" sz="1300" dirty="0" smtClean="0"/>
              <a:t/>
            </a:r>
            <a:br>
              <a:rPr lang="en-US" sz="1300" dirty="0" smtClean="0"/>
            </a:br>
            <a:r>
              <a:rPr lang="en-US" sz="6000" b="1" u="sng" dirty="0" smtClean="0"/>
              <a:t>Who Does </a:t>
            </a:r>
            <a:r>
              <a:rPr lang="en-US" sz="6000" b="1" u="sng" dirty="0"/>
              <a:t>A</a:t>
            </a:r>
            <a:r>
              <a:rPr lang="en-US" sz="6000" b="1" u="sng" dirty="0" smtClean="0"/>
              <a:t> </a:t>
            </a:r>
            <a:r>
              <a:rPr lang="en-US" sz="6000" b="1" u="sng" dirty="0"/>
              <a:t>F</a:t>
            </a:r>
            <a:r>
              <a:rPr lang="en-US" sz="6000" b="1" u="sng" dirty="0" smtClean="0"/>
              <a:t>amily </a:t>
            </a:r>
            <a:r>
              <a:rPr lang="en-US" sz="6000" b="1" u="sng" dirty="0"/>
              <a:t>R</a:t>
            </a:r>
            <a:r>
              <a:rPr lang="en-US" sz="6000" b="1" u="sng" dirty="0" smtClean="0"/>
              <a:t>elationship </a:t>
            </a:r>
            <a:r>
              <a:rPr lang="en-US" sz="6000" b="1" u="sng" dirty="0"/>
              <a:t>I</a:t>
            </a:r>
            <a:r>
              <a:rPr lang="en-US" sz="6000" b="1" u="sng" dirty="0" smtClean="0"/>
              <a:t>nvolve?  </a:t>
            </a:r>
            <a:endParaRPr lang="en-US" sz="6000" b="1" u="sng" dirty="0"/>
          </a:p>
        </p:txBody>
      </p:sp>
      <p:sp>
        <p:nvSpPr>
          <p:cNvPr id="3" name="Content Placeholder 2"/>
          <p:cNvSpPr>
            <a:spLocks noGrp="1"/>
          </p:cNvSpPr>
          <p:nvPr>
            <p:ph idx="4294967295"/>
          </p:nvPr>
        </p:nvSpPr>
        <p:spPr>
          <a:xfrm>
            <a:off x="952714" y="4823789"/>
            <a:ext cx="7238573" cy="1820852"/>
          </a:xfrm>
        </p:spPr>
        <p:txBody>
          <a:bodyPr>
            <a:normAutofit fontScale="92500"/>
          </a:bodyPr>
          <a:lstStyle/>
          <a:p>
            <a:pPr marL="0" indent="0">
              <a:buNone/>
            </a:pPr>
            <a:r>
              <a:rPr lang="en-US" sz="3000" b="1" dirty="0" smtClean="0"/>
              <a:t>* Parents			</a:t>
            </a:r>
            <a:r>
              <a:rPr lang="en-US" sz="3000" b="1" dirty="0" smtClean="0"/>
              <a:t>* </a:t>
            </a:r>
            <a:r>
              <a:rPr lang="en-US" sz="3000" b="1" dirty="0"/>
              <a:t>Aunts and </a:t>
            </a:r>
            <a:r>
              <a:rPr lang="en-US" sz="3000" b="1" dirty="0" smtClean="0"/>
              <a:t>Uncles</a:t>
            </a:r>
            <a:endParaRPr lang="en-US" sz="3000" b="1" dirty="0" smtClean="0"/>
          </a:p>
          <a:p>
            <a:pPr marL="0" indent="0">
              <a:buNone/>
            </a:pPr>
            <a:r>
              <a:rPr lang="en-US" sz="3000" b="1" dirty="0" smtClean="0"/>
              <a:t>* </a:t>
            </a:r>
            <a:r>
              <a:rPr lang="en-US" sz="3000" b="1" dirty="0" smtClean="0"/>
              <a:t>Siblings			</a:t>
            </a:r>
            <a:r>
              <a:rPr lang="en-US" sz="3000" b="1" dirty="0" smtClean="0"/>
              <a:t>* Cousins</a:t>
            </a:r>
            <a:endParaRPr lang="en-US" sz="3000" b="1" dirty="0" smtClean="0"/>
          </a:p>
          <a:p>
            <a:pPr marL="0" indent="0">
              <a:buNone/>
            </a:pPr>
            <a:r>
              <a:rPr lang="en-US" sz="3000" b="1" dirty="0" smtClean="0"/>
              <a:t>* </a:t>
            </a:r>
            <a:r>
              <a:rPr lang="en-US" sz="3000" b="1" dirty="0" smtClean="0"/>
              <a:t>Grandparents		</a:t>
            </a:r>
            <a:r>
              <a:rPr lang="en-US" sz="3000" b="1" dirty="0" smtClean="0"/>
              <a:t>* Others?</a:t>
            </a:r>
            <a:endParaRPr lang="en-US" sz="3000" b="1" dirty="0" smtClean="0"/>
          </a:p>
        </p:txBody>
      </p:sp>
    </p:spTree>
    <p:extLst>
      <p:ext uri="{BB962C8B-B14F-4D97-AF65-F5344CB8AC3E}">
        <p14:creationId xmlns:p14="http://schemas.microsoft.com/office/powerpoint/2010/main" val="373913723"/>
      </p:ext>
    </p:extLst>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6"/>
          <p:cNvSpPr>
            <a:spLocks noGrp="1"/>
          </p:cNvSpPr>
          <p:nvPr>
            <p:ph type="title"/>
          </p:nvPr>
        </p:nvSpPr>
        <p:spPr>
          <a:xfrm>
            <a:off x="152400" y="2959678"/>
            <a:ext cx="8839199" cy="3715442"/>
          </a:xfrm>
        </p:spPr>
        <p:txBody>
          <a:bodyPr>
            <a:noAutofit/>
          </a:bodyPr>
          <a:lstStyle/>
          <a:p>
            <a:pPr algn="l">
              <a:lnSpc>
                <a:spcPct val="150000"/>
              </a:lnSpc>
            </a:pPr>
            <a:r>
              <a:rPr lang="en-US" sz="3500" b="1" dirty="0" smtClean="0"/>
              <a:t>* </a:t>
            </a:r>
            <a:r>
              <a:rPr lang="en-US" sz="3500" b="1" dirty="0" smtClean="0"/>
              <a:t>Provides a source of </a:t>
            </a:r>
            <a:r>
              <a:rPr lang="en-US" sz="3500" b="1" u="sng" dirty="0" smtClean="0"/>
              <a:t>identity</a:t>
            </a:r>
            <a:r>
              <a:rPr lang="en-US" sz="3500" b="1" dirty="0" smtClean="0"/>
              <a:t> </a:t>
            </a:r>
            <a:r>
              <a:rPr lang="en-US" sz="3500" b="1" dirty="0"/>
              <a:t/>
            </a:r>
            <a:br>
              <a:rPr lang="en-US" sz="3500" b="1" dirty="0"/>
            </a:br>
            <a:r>
              <a:rPr lang="en-US" sz="3500" b="1" dirty="0"/>
              <a:t>* </a:t>
            </a:r>
            <a:r>
              <a:rPr lang="en-US" sz="3500" b="1" dirty="0" smtClean="0"/>
              <a:t>Strengthens family </a:t>
            </a:r>
            <a:r>
              <a:rPr lang="en-US" sz="3500" b="1" u="sng" dirty="0" smtClean="0"/>
              <a:t>bonds</a:t>
            </a:r>
            <a:r>
              <a:rPr lang="en-US" sz="3500" b="1" dirty="0" smtClean="0"/>
              <a:t/>
            </a:r>
            <a:br>
              <a:rPr lang="en-US" sz="3500" b="1" dirty="0" smtClean="0"/>
            </a:br>
            <a:r>
              <a:rPr lang="en-US" sz="3500" b="1" dirty="0" smtClean="0"/>
              <a:t>* Offers </a:t>
            </a:r>
            <a:r>
              <a:rPr lang="en-US" sz="3500" b="1" u="sng" dirty="0" smtClean="0"/>
              <a:t>comfort</a:t>
            </a:r>
            <a:r>
              <a:rPr lang="en-US" sz="3500" b="1" dirty="0" smtClean="0"/>
              <a:t> and security</a:t>
            </a:r>
            <a:br>
              <a:rPr lang="en-US" sz="3500" b="1" dirty="0" smtClean="0"/>
            </a:br>
            <a:r>
              <a:rPr lang="en-US" sz="3500" b="1" dirty="0" smtClean="0"/>
              <a:t>* Opportunity to teach </a:t>
            </a:r>
            <a:r>
              <a:rPr lang="en-US" sz="3500" b="1" u="sng" dirty="0" smtClean="0"/>
              <a:t>values</a:t>
            </a:r>
            <a:r>
              <a:rPr lang="en-US" sz="3500" b="1" dirty="0" smtClean="0"/>
              <a:t/>
            </a:r>
            <a:br>
              <a:rPr lang="en-US" sz="3500" b="1" dirty="0" smtClean="0"/>
            </a:br>
            <a:r>
              <a:rPr lang="en-US" sz="3500" b="1" dirty="0" smtClean="0"/>
              <a:t>* Chance to pass on </a:t>
            </a:r>
            <a:r>
              <a:rPr lang="en-US" sz="3500" b="1" u="sng" dirty="0" smtClean="0"/>
              <a:t>cultural</a:t>
            </a:r>
            <a:r>
              <a:rPr lang="en-US" sz="3500" b="1" dirty="0" smtClean="0"/>
              <a:t> heritage </a:t>
            </a:r>
            <a:br>
              <a:rPr lang="en-US" sz="3500" b="1" dirty="0" smtClean="0"/>
            </a:br>
            <a:r>
              <a:rPr lang="en-US" sz="3500" b="1" dirty="0" smtClean="0"/>
              <a:t>* Connects the </a:t>
            </a:r>
            <a:r>
              <a:rPr lang="en-US" sz="3500" b="1" u="sng" dirty="0" smtClean="0"/>
              <a:t>generations</a:t>
            </a:r>
            <a:r>
              <a:rPr lang="en-US" sz="3500" b="1" dirty="0" smtClean="0"/>
              <a:t/>
            </a:r>
            <a:br>
              <a:rPr lang="en-US" sz="3500" b="1" dirty="0" smtClean="0"/>
            </a:br>
            <a:r>
              <a:rPr lang="en-US" sz="3500" b="1" dirty="0" smtClean="0"/>
              <a:t>* Creates lasting </a:t>
            </a:r>
            <a:r>
              <a:rPr lang="en-US" sz="3500" b="1" u="sng" dirty="0" smtClean="0"/>
              <a:t>memories</a:t>
            </a:r>
            <a:r>
              <a:rPr lang="en-US" sz="3500" b="1" dirty="0" smtClean="0"/>
              <a:t>  </a:t>
            </a:r>
            <a:endParaRPr lang="en-US" sz="3500" b="1" dirty="0"/>
          </a:p>
        </p:txBody>
      </p:sp>
      <p:sp>
        <p:nvSpPr>
          <p:cNvPr id="4" name="Title 6"/>
          <p:cNvSpPr txBox="1">
            <a:spLocks/>
          </p:cNvSpPr>
          <p:nvPr/>
        </p:nvSpPr>
        <p:spPr>
          <a:xfrm>
            <a:off x="0" y="194310"/>
            <a:ext cx="9144000" cy="768928"/>
          </a:xfrm>
          <a:prstGeom prst="rect">
            <a:avLst/>
          </a:prstGeom>
        </p:spPr>
        <p:txBody>
          <a:bodyPr vert="horz" lIns="91440" tIns="45720" rIns="91440" bIns="45720" rtlCol="0" anchor="b">
            <a:noAutofit/>
          </a:bodyPr>
          <a:lstStyle>
            <a:lvl1pPr algn="r" defTabSz="914400" rtl="0" eaLnBrk="1" latinLnBrk="0" hangingPunct="1">
              <a:spcBef>
                <a:spcPct val="0"/>
              </a:spcBef>
              <a:buNone/>
              <a:defRPr sz="4400" kern="1200">
                <a:solidFill>
                  <a:schemeClr val="tx1"/>
                </a:solidFill>
                <a:effectLst>
                  <a:outerShdw blurRad="38100" dist="38100" dir="2700000" algn="tl">
                    <a:srgbClr val="000000">
                      <a:alpha val="43137"/>
                    </a:srgbClr>
                  </a:outerShdw>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en-US" sz="4500" b="1" u="sng" dirty="0" smtClean="0"/>
              <a:t>Why are Traditions </a:t>
            </a:r>
            <a:r>
              <a:rPr lang="en-US" sz="4500" b="1" u="sng" dirty="0"/>
              <a:t>I</a:t>
            </a:r>
            <a:r>
              <a:rPr lang="en-US" sz="4500" b="1" u="sng" dirty="0" smtClean="0"/>
              <a:t>mportant?</a:t>
            </a:r>
            <a:endParaRPr lang="en-US" sz="4500" b="1" u="sng" dirty="0"/>
          </a:p>
        </p:txBody>
      </p:sp>
    </p:spTree>
    <p:extLst>
      <p:ext uri="{BB962C8B-B14F-4D97-AF65-F5344CB8AC3E}">
        <p14:creationId xmlns:p14="http://schemas.microsoft.com/office/powerpoint/2010/main" val="1853822552"/>
      </p:ext>
    </p:extLst>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rot="-900000">
            <a:off x="389793" y="2813229"/>
            <a:ext cx="8385529" cy="2511342"/>
          </a:xfrm>
        </p:spPr>
        <p:txBody>
          <a:bodyPr>
            <a:normAutofit/>
          </a:bodyPr>
          <a:lstStyle/>
          <a:p>
            <a:r>
              <a:rPr lang="en-US" b="1" dirty="0" smtClean="0"/>
              <a:t>What Are Some </a:t>
            </a:r>
            <a:r>
              <a:rPr lang="en-US" b="1" dirty="0"/>
              <a:t>O</a:t>
            </a:r>
            <a:r>
              <a:rPr lang="en-US" b="1" dirty="0" smtClean="0"/>
              <a:t>f </a:t>
            </a:r>
            <a:r>
              <a:rPr lang="en-US" b="1" dirty="0"/>
              <a:t>Y</a:t>
            </a:r>
            <a:r>
              <a:rPr lang="en-US" b="1" dirty="0" smtClean="0"/>
              <a:t>our </a:t>
            </a:r>
            <a:r>
              <a:rPr lang="en-US" b="1" dirty="0"/>
              <a:t>F</a:t>
            </a:r>
            <a:r>
              <a:rPr lang="en-US" b="1" dirty="0" smtClean="0"/>
              <a:t>avorite </a:t>
            </a:r>
            <a:r>
              <a:rPr lang="en-US" b="1" dirty="0"/>
              <a:t>F</a:t>
            </a:r>
            <a:r>
              <a:rPr lang="en-US" b="1" dirty="0" smtClean="0"/>
              <a:t>amily Traditions?</a:t>
            </a:r>
            <a:endParaRPr lang="en-US" b="1" dirty="0"/>
          </a:p>
        </p:txBody>
      </p:sp>
    </p:spTree>
    <p:extLst>
      <p:ext uri="{BB962C8B-B14F-4D97-AF65-F5344CB8AC3E}">
        <p14:creationId xmlns:p14="http://schemas.microsoft.com/office/powerpoint/2010/main" val="2184124957"/>
      </p:ext>
    </p:extLst>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a:stretch>
            <a:fillRect/>
          </a:stretch>
        </p:blipFill>
        <p:spPr>
          <a:xfrm>
            <a:off x="6554232" y="3230843"/>
            <a:ext cx="2526864" cy="3431772"/>
          </a:xfrm>
          <a:prstGeom prst="rect">
            <a:avLst/>
          </a:prstGeom>
        </p:spPr>
      </p:pic>
      <p:pic>
        <p:nvPicPr>
          <p:cNvPr id="4" name="Picture 3"/>
          <p:cNvPicPr>
            <a:picLocks noChangeAspect="1"/>
          </p:cNvPicPr>
          <p:nvPr/>
        </p:nvPicPr>
        <p:blipFill rotWithShape="1">
          <a:blip r:embed="rId3"/>
          <a:srcRect l="12542" t="12674" r="12696" b="12564"/>
          <a:stretch/>
        </p:blipFill>
        <p:spPr>
          <a:xfrm>
            <a:off x="2718487" y="1945812"/>
            <a:ext cx="3651609" cy="3552945"/>
          </a:xfrm>
          <a:prstGeom prst="rect">
            <a:avLst/>
          </a:prstGeom>
        </p:spPr>
      </p:pic>
      <p:pic>
        <p:nvPicPr>
          <p:cNvPr id="5" name="Picture 4"/>
          <p:cNvPicPr>
            <a:picLocks noChangeAspect="1"/>
          </p:cNvPicPr>
          <p:nvPr/>
        </p:nvPicPr>
        <p:blipFill>
          <a:blip r:embed="rId4"/>
          <a:stretch>
            <a:fillRect/>
          </a:stretch>
        </p:blipFill>
        <p:spPr>
          <a:xfrm>
            <a:off x="174644" y="3208215"/>
            <a:ext cx="2349500" cy="3454400"/>
          </a:xfrm>
          <a:prstGeom prst="rect">
            <a:avLst/>
          </a:prstGeom>
        </p:spPr>
      </p:pic>
      <p:sp>
        <p:nvSpPr>
          <p:cNvPr id="7" name="TextBox 6"/>
          <p:cNvSpPr txBox="1"/>
          <p:nvPr/>
        </p:nvSpPr>
        <p:spPr>
          <a:xfrm>
            <a:off x="118774" y="407781"/>
            <a:ext cx="8906452" cy="938719"/>
          </a:xfrm>
          <a:prstGeom prst="rect">
            <a:avLst/>
          </a:prstGeom>
          <a:noFill/>
        </p:spPr>
        <p:txBody>
          <a:bodyPr wrap="square" rtlCol="0">
            <a:spAutoFit/>
          </a:bodyPr>
          <a:lstStyle/>
          <a:p>
            <a:r>
              <a:rPr lang="en-US" sz="5500" b="1" u="sng" dirty="0" smtClean="0"/>
              <a:t>Family Crest Assignment</a:t>
            </a:r>
            <a:endParaRPr lang="en-US" sz="5500" b="1" u="sng" dirty="0"/>
          </a:p>
        </p:txBody>
      </p:sp>
    </p:spTree>
    <p:extLst>
      <p:ext uri="{BB962C8B-B14F-4D97-AF65-F5344CB8AC3E}">
        <p14:creationId xmlns:p14="http://schemas.microsoft.com/office/powerpoint/2010/main" val="4182337613"/>
      </p:ext>
    </p:extLst>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r>
              <a:rPr lang="en-US" sz="6600" b="1" u="sng" dirty="0" smtClean="0"/>
              <a:t>Instructions</a:t>
            </a:r>
            <a:endParaRPr lang="en-US" sz="6600" b="1" u="sng" dirty="0"/>
          </a:p>
        </p:txBody>
      </p:sp>
      <p:sp>
        <p:nvSpPr>
          <p:cNvPr id="4" name="Subtitle 3"/>
          <p:cNvSpPr>
            <a:spLocks noGrp="1"/>
          </p:cNvSpPr>
          <p:nvPr>
            <p:ph idx="1"/>
          </p:nvPr>
        </p:nvSpPr>
        <p:spPr>
          <a:xfrm rot="900000">
            <a:off x="3184133" y="616447"/>
            <a:ext cx="4658735" cy="5690234"/>
          </a:xfrm>
        </p:spPr>
        <p:txBody>
          <a:bodyPr>
            <a:normAutofit/>
          </a:bodyPr>
          <a:lstStyle/>
          <a:p>
            <a:pPr marL="0" indent="0" algn="l">
              <a:buNone/>
            </a:pPr>
            <a:r>
              <a:rPr lang="en-US" b="1" dirty="0" smtClean="0">
                <a:effectLst/>
              </a:rPr>
              <a:t>* In your packet, turn to the page with a shield drawn on it.</a:t>
            </a:r>
          </a:p>
          <a:p>
            <a:pPr marL="0" indent="0" algn="l">
              <a:buNone/>
            </a:pPr>
            <a:r>
              <a:rPr lang="en-US" b="1" dirty="0" smtClean="0">
                <a:effectLst/>
              </a:rPr>
              <a:t>* Divide your shield into FOUR equal sections to create your family crest.</a:t>
            </a:r>
          </a:p>
          <a:p>
            <a:pPr marL="0" indent="0" algn="l">
              <a:buNone/>
            </a:pPr>
            <a:r>
              <a:rPr lang="en-US" b="1" dirty="0" smtClean="0">
                <a:effectLst/>
              </a:rPr>
              <a:t>* In each section, draw a  picture that represents one idea about your family.</a:t>
            </a:r>
          </a:p>
          <a:p>
            <a:pPr algn="l"/>
            <a:endParaRPr lang="en-US" dirty="0" smtClean="0"/>
          </a:p>
          <a:p>
            <a:pPr algn="l"/>
            <a:endParaRPr lang="en-US" dirty="0"/>
          </a:p>
        </p:txBody>
      </p:sp>
    </p:spTree>
    <p:extLst>
      <p:ext uri="{BB962C8B-B14F-4D97-AF65-F5344CB8AC3E}">
        <p14:creationId xmlns:p14="http://schemas.microsoft.com/office/powerpoint/2010/main" val="3431209154"/>
      </p:ext>
    </p:extLst>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7"/>
          <p:cNvSpPr>
            <a:spLocks noGrp="1"/>
          </p:cNvSpPr>
          <p:nvPr>
            <p:ph idx="1"/>
          </p:nvPr>
        </p:nvSpPr>
        <p:spPr>
          <a:xfrm>
            <a:off x="457200" y="1600200"/>
            <a:ext cx="8229600" cy="4046415"/>
          </a:xfrm>
        </p:spPr>
        <p:txBody>
          <a:bodyPr/>
          <a:lstStyle/>
          <a:p>
            <a:pPr marL="350838" indent="-350838">
              <a:buNone/>
            </a:pPr>
            <a:r>
              <a:rPr lang="en-US" dirty="0" smtClean="0"/>
              <a:t>* Flags that represent the countries your families came from.</a:t>
            </a:r>
          </a:p>
          <a:p>
            <a:pPr marL="350838" indent="-350838">
              <a:buNone/>
            </a:pPr>
            <a:r>
              <a:rPr lang="en-US" dirty="0" smtClean="0"/>
              <a:t>* Pictures of foods that are common to your ethnicity.</a:t>
            </a:r>
          </a:p>
          <a:p>
            <a:pPr marL="350838" indent="-350838">
              <a:buNone/>
            </a:pPr>
            <a:r>
              <a:rPr lang="en-US" dirty="0" smtClean="0"/>
              <a:t>* Pictures that represent your first of last name.</a:t>
            </a:r>
          </a:p>
          <a:p>
            <a:pPr marL="350838" indent="-350838">
              <a:buNone/>
            </a:pPr>
            <a:r>
              <a:rPr lang="en-US" dirty="0" smtClean="0"/>
              <a:t>* Drawings that depict favorite family events, celebrations or traditions.</a:t>
            </a:r>
            <a:endParaRPr lang="en-US" dirty="0"/>
          </a:p>
        </p:txBody>
      </p:sp>
      <p:sp>
        <p:nvSpPr>
          <p:cNvPr id="9" name="TextBox 8"/>
          <p:cNvSpPr txBox="1"/>
          <p:nvPr/>
        </p:nvSpPr>
        <p:spPr>
          <a:xfrm>
            <a:off x="424202" y="5926767"/>
            <a:ext cx="8262598" cy="769441"/>
          </a:xfrm>
          <a:prstGeom prst="rect">
            <a:avLst/>
          </a:prstGeom>
          <a:noFill/>
        </p:spPr>
        <p:txBody>
          <a:bodyPr wrap="square" rtlCol="0">
            <a:spAutoFit/>
          </a:bodyPr>
          <a:lstStyle/>
          <a:p>
            <a:pPr algn="ctr"/>
            <a:r>
              <a:rPr lang="en-US" sz="4400" dirty="0" smtClean="0">
                <a:solidFill>
                  <a:srgbClr val="3366FF"/>
                </a:solidFill>
              </a:rPr>
              <a:t>Be</a:t>
            </a:r>
            <a:r>
              <a:rPr lang="en-US" sz="4400" dirty="0" smtClean="0"/>
              <a:t> </a:t>
            </a:r>
            <a:r>
              <a:rPr lang="en-US" sz="4400" dirty="0" smtClean="0">
                <a:solidFill>
                  <a:srgbClr val="FF6600"/>
                </a:solidFill>
              </a:rPr>
              <a:t>Creative</a:t>
            </a:r>
            <a:r>
              <a:rPr lang="en-US" sz="4400" dirty="0" smtClean="0"/>
              <a:t> </a:t>
            </a:r>
            <a:r>
              <a:rPr lang="en-US" sz="4400" dirty="0" smtClean="0">
                <a:solidFill>
                  <a:srgbClr val="000090"/>
                </a:solidFill>
              </a:rPr>
              <a:t>and</a:t>
            </a:r>
            <a:r>
              <a:rPr lang="en-US" sz="4400" dirty="0" smtClean="0"/>
              <a:t> </a:t>
            </a:r>
            <a:r>
              <a:rPr lang="en-US" sz="4400" dirty="0" smtClean="0">
                <a:solidFill>
                  <a:srgbClr val="FF0000"/>
                </a:solidFill>
              </a:rPr>
              <a:t>Use </a:t>
            </a:r>
            <a:r>
              <a:rPr lang="en-US" sz="4400" dirty="0" smtClean="0">
                <a:solidFill>
                  <a:srgbClr val="008000"/>
                </a:solidFill>
              </a:rPr>
              <a:t>Color!</a:t>
            </a:r>
            <a:endParaRPr lang="en-US" sz="4400" dirty="0">
              <a:solidFill>
                <a:srgbClr val="008000"/>
              </a:solidFill>
            </a:endParaRPr>
          </a:p>
        </p:txBody>
      </p:sp>
      <p:sp>
        <p:nvSpPr>
          <p:cNvPr id="3" name="TextBox 2"/>
          <p:cNvSpPr txBox="1"/>
          <p:nvPr/>
        </p:nvSpPr>
        <p:spPr>
          <a:xfrm>
            <a:off x="1677905" y="279622"/>
            <a:ext cx="6192721" cy="1107996"/>
          </a:xfrm>
          <a:prstGeom prst="rect">
            <a:avLst/>
          </a:prstGeom>
          <a:noFill/>
        </p:spPr>
        <p:txBody>
          <a:bodyPr wrap="none" rtlCol="0">
            <a:spAutoFit/>
          </a:bodyPr>
          <a:lstStyle/>
          <a:p>
            <a:r>
              <a:rPr lang="en-US" sz="6600" b="1" u="sng" dirty="0" smtClean="0"/>
              <a:t>Ideas Include:</a:t>
            </a:r>
            <a:endParaRPr lang="en-US" sz="6600" b="1" u="sng" dirty="0"/>
          </a:p>
        </p:txBody>
      </p:sp>
    </p:spTree>
    <p:extLst>
      <p:ext uri="{BB962C8B-B14F-4D97-AF65-F5344CB8AC3E}">
        <p14:creationId xmlns:p14="http://schemas.microsoft.com/office/powerpoint/2010/main" val="2885527725"/>
      </p:ext>
    </p:extLst>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16521" y="186414"/>
            <a:ext cx="9027479" cy="1724331"/>
          </a:xfrm>
        </p:spPr>
        <p:txBody>
          <a:bodyPr>
            <a:noAutofit/>
          </a:bodyPr>
          <a:lstStyle/>
          <a:p>
            <a:pPr algn="ctr"/>
            <a:r>
              <a:rPr lang="en-US" sz="6000" b="1" u="sng" dirty="0" smtClean="0"/>
              <a:t>Roles/Responsibilities of Teenagers</a:t>
            </a:r>
            <a:endParaRPr lang="en-US" sz="6000" b="1" u="sng" dirty="0"/>
          </a:p>
        </p:txBody>
      </p:sp>
      <p:sp>
        <p:nvSpPr>
          <p:cNvPr id="7" name="Content Placeholder 6"/>
          <p:cNvSpPr>
            <a:spLocks noGrp="1"/>
          </p:cNvSpPr>
          <p:nvPr>
            <p:ph idx="1"/>
          </p:nvPr>
        </p:nvSpPr>
        <p:spPr>
          <a:xfrm>
            <a:off x="426720" y="2078385"/>
            <a:ext cx="8321040" cy="3118455"/>
          </a:xfrm>
        </p:spPr>
        <p:txBody>
          <a:bodyPr>
            <a:noAutofit/>
          </a:bodyPr>
          <a:lstStyle/>
          <a:p>
            <a:pPr marL="0" indent="0">
              <a:buNone/>
            </a:pPr>
            <a:r>
              <a:rPr lang="en-US" sz="4000" b="1" dirty="0" smtClean="0"/>
              <a:t>* </a:t>
            </a:r>
            <a:r>
              <a:rPr lang="en-US" sz="4000" b="1" u="sng" dirty="0" smtClean="0"/>
              <a:t>School</a:t>
            </a:r>
          </a:p>
          <a:p>
            <a:pPr marL="0" indent="0">
              <a:buNone/>
            </a:pPr>
            <a:r>
              <a:rPr lang="en-US" sz="4000" b="1" dirty="0" smtClean="0"/>
              <a:t>* </a:t>
            </a:r>
            <a:r>
              <a:rPr lang="en-US" sz="4000" b="1" u="sng" dirty="0" smtClean="0"/>
              <a:t>Household Responsibilities</a:t>
            </a:r>
          </a:p>
          <a:p>
            <a:pPr marL="0" indent="0">
              <a:buNone/>
            </a:pPr>
            <a:r>
              <a:rPr lang="en-US" sz="4000" b="1" dirty="0" smtClean="0"/>
              <a:t>* </a:t>
            </a:r>
            <a:r>
              <a:rPr lang="en-US" sz="4000" b="1" u="sng" dirty="0" smtClean="0"/>
              <a:t>Family Time</a:t>
            </a:r>
          </a:p>
          <a:p>
            <a:pPr marL="0" indent="0">
              <a:buNone/>
            </a:pPr>
            <a:r>
              <a:rPr lang="en-US" sz="4000" b="1" dirty="0" smtClean="0"/>
              <a:t>* </a:t>
            </a:r>
            <a:r>
              <a:rPr lang="en-US" sz="4000" b="1" u="sng" dirty="0" smtClean="0"/>
              <a:t>Employment</a:t>
            </a:r>
            <a:endParaRPr lang="en-US" sz="4000" b="1" u="sng" dirty="0"/>
          </a:p>
        </p:txBody>
      </p:sp>
    </p:spTree>
    <p:extLst>
      <p:ext uri="{BB962C8B-B14F-4D97-AF65-F5344CB8AC3E}">
        <p14:creationId xmlns:p14="http://schemas.microsoft.com/office/powerpoint/2010/main" val="1818436368"/>
      </p:ext>
    </p:extLst>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Title 22"/>
          <p:cNvSpPr>
            <a:spLocks noGrp="1"/>
          </p:cNvSpPr>
          <p:nvPr>
            <p:ph type="title" idx="4294967295"/>
          </p:nvPr>
        </p:nvSpPr>
        <p:spPr>
          <a:xfrm>
            <a:off x="0" y="0"/>
            <a:ext cx="9143999" cy="2843213"/>
          </a:xfrm>
        </p:spPr>
        <p:txBody>
          <a:bodyPr>
            <a:noAutofit/>
          </a:bodyPr>
          <a:lstStyle/>
          <a:p>
            <a:pPr algn="ctr"/>
            <a:r>
              <a:rPr lang="en-US" sz="6000" b="1" u="sng" dirty="0" smtClean="0"/>
              <a:t>What is your </a:t>
            </a:r>
            <a:r>
              <a:rPr lang="en-US" sz="6000" b="1" u="sng" dirty="0" smtClean="0"/>
              <a:t>role/responsibility</a:t>
            </a:r>
            <a:br>
              <a:rPr lang="en-US" sz="6000" b="1" u="sng" dirty="0" smtClean="0"/>
            </a:br>
            <a:r>
              <a:rPr lang="en-US" sz="6000" b="1" u="sng" dirty="0" smtClean="0"/>
              <a:t>in </a:t>
            </a:r>
            <a:r>
              <a:rPr lang="en-US" sz="6000" b="1" u="sng" dirty="0" smtClean="0"/>
              <a:t>your family?</a:t>
            </a:r>
            <a:endParaRPr lang="en-US" sz="6000" b="1" u="sng" dirty="0"/>
          </a:p>
        </p:txBody>
      </p:sp>
      <p:sp>
        <p:nvSpPr>
          <p:cNvPr id="2" name="TextBox 1"/>
          <p:cNvSpPr txBox="1"/>
          <p:nvPr/>
        </p:nvSpPr>
        <p:spPr>
          <a:xfrm>
            <a:off x="541019" y="3192739"/>
            <a:ext cx="8061960" cy="3170099"/>
          </a:xfrm>
          <a:prstGeom prst="rect">
            <a:avLst/>
          </a:prstGeom>
          <a:noFill/>
        </p:spPr>
        <p:txBody>
          <a:bodyPr wrap="square" rtlCol="0">
            <a:spAutoFit/>
          </a:bodyPr>
          <a:lstStyle/>
          <a:p>
            <a:pPr marL="517525" indent="-517525"/>
            <a:r>
              <a:rPr lang="en-US" sz="3500" b="1" dirty="0" smtClean="0"/>
              <a:t>* How </a:t>
            </a:r>
            <a:r>
              <a:rPr lang="en-US" sz="3500" b="1" dirty="0"/>
              <a:t>would you </a:t>
            </a:r>
            <a:r>
              <a:rPr lang="en-US" sz="3500" b="1" dirty="0" smtClean="0"/>
              <a:t>describe it?</a:t>
            </a:r>
          </a:p>
          <a:p>
            <a:pPr marL="517525" indent="-517525"/>
            <a:endParaRPr lang="en-US" sz="3000" b="1" dirty="0"/>
          </a:p>
          <a:p>
            <a:pPr marL="517525" indent="-517525"/>
            <a:r>
              <a:rPr lang="en-US" sz="3500" b="1" dirty="0" smtClean="0"/>
              <a:t>* How </a:t>
            </a:r>
            <a:r>
              <a:rPr lang="en-US" sz="3500" b="1" dirty="0"/>
              <a:t>do you think it came about</a:t>
            </a:r>
            <a:r>
              <a:rPr lang="en-US" sz="3500" b="1" dirty="0" smtClean="0"/>
              <a:t>?</a:t>
            </a:r>
          </a:p>
          <a:p>
            <a:pPr marL="517525" indent="-517525"/>
            <a:endParaRPr lang="en-US" sz="3000" b="1" dirty="0"/>
          </a:p>
          <a:p>
            <a:pPr marL="517525" indent="-517525"/>
            <a:r>
              <a:rPr lang="en-US" sz="3500" b="1" dirty="0"/>
              <a:t>* What life experiences have helped to </a:t>
            </a:r>
            <a:r>
              <a:rPr lang="en-US" sz="3500" b="1" dirty="0" smtClean="0"/>
              <a:t>shape it?</a:t>
            </a:r>
            <a:endParaRPr lang="en-US" sz="3500" b="1" dirty="0"/>
          </a:p>
        </p:txBody>
      </p:sp>
    </p:spTree>
    <p:extLst>
      <p:ext uri="{BB962C8B-B14F-4D97-AF65-F5344CB8AC3E}">
        <p14:creationId xmlns:p14="http://schemas.microsoft.com/office/powerpoint/2010/main" val="2117512630"/>
      </p:ext>
    </p:extLst>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05934"/>
            <a:ext cx="9143999" cy="2561174"/>
          </a:xfrm>
        </p:spPr>
        <p:txBody>
          <a:bodyPr>
            <a:noAutofit/>
          </a:bodyPr>
          <a:lstStyle/>
          <a:p>
            <a:pPr algn="ctr"/>
            <a:r>
              <a:rPr lang="en-US" sz="5500" b="1" u="sng" dirty="0" smtClean="0"/>
              <a:t>How </a:t>
            </a:r>
            <a:r>
              <a:rPr lang="en-US" sz="5500" b="1" u="sng" dirty="0" smtClean="0"/>
              <a:t>can </a:t>
            </a:r>
            <a:r>
              <a:rPr lang="en-US" sz="5500" b="1" u="sng" dirty="0"/>
              <a:t>y</a:t>
            </a:r>
            <a:r>
              <a:rPr lang="en-US" sz="5500" b="1" u="sng" dirty="0" smtClean="0"/>
              <a:t>our </a:t>
            </a:r>
            <a:r>
              <a:rPr lang="en-US" sz="5500" b="1" u="sng" dirty="0"/>
              <a:t>a</a:t>
            </a:r>
            <a:r>
              <a:rPr lang="en-US" sz="5500" b="1" u="sng" dirty="0" smtClean="0"/>
              <a:t>ttitude </a:t>
            </a:r>
            <a:r>
              <a:rPr lang="en-US" sz="5500" b="1" u="sng" dirty="0"/>
              <a:t>a</a:t>
            </a:r>
            <a:r>
              <a:rPr lang="en-US" sz="5500" b="1" u="sng" dirty="0" smtClean="0"/>
              <a:t>nd </a:t>
            </a:r>
            <a:r>
              <a:rPr lang="en-US" sz="5500" b="1" u="sng" dirty="0"/>
              <a:t>b</a:t>
            </a:r>
            <a:r>
              <a:rPr lang="en-US" sz="5500" b="1" u="sng" dirty="0" smtClean="0"/>
              <a:t>ehavior </a:t>
            </a:r>
            <a:r>
              <a:rPr lang="en-US" sz="5500" b="1" u="sng" dirty="0"/>
              <a:t>a</a:t>
            </a:r>
            <a:r>
              <a:rPr lang="en-US" sz="5500" b="1" u="sng" dirty="0" smtClean="0"/>
              <a:t>ffect </a:t>
            </a:r>
            <a:r>
              <a:rPr lang="en-US" sz="5500" b="1" u="sng" dirty="0"/>
              <a:t>y</a:t>
            </a:r>
            <a:r>
              <a:rPr lang="en-US" sz="5500" b="1" u="sng" dirty="0" smtClean="0"/>
              <a:t>our </a:t>
            </a:r>
            <a:r>
              <a:rPr lang="en-US" sz="5500" b="1" u="sng" dirty="0"/>
              <a:t>f</a:t>
            </a:r>
            <a:r>
              <a:rPr lang="en-US" sz="5500" b="1" u="sng" dirty="0" smtClean="0"/>
              <a:t>amily </a:t>
            </a:r>
            <a:r>
              <a:rPr lang="en-US" sz="5500" b="1" u="sng" dirty="0" smtClean="0"/>
              <a:t>r</a:t>
            </a:r>
            <a:r>
              <a:rPr lang="en-US" sz="5500" b="1" u="sng" dirty="0" smtClean="0"/>
              <a:t>elationships?</a:t>
            </a:r>
            <a:endParaRPr lang="en-US" sz="5500" b="1" u="sng" dirty="0"/>
          </a:p>
        </p:txBody>
      </p:sp>
      <p:sp>
        <p:nvSpPr>
          <p:cNvPr id="8" name="TextBox 7"/>
          <p:cNvSpPr txBox="1"/>
          <p:nvPr/>
        </p:nvSpPr>
        <p:spPr>
          <a:xfrm>
            <a:off x="133272" y="3644253"/>
            <a:ext cx="8877457" cy="2400657"/>
          </a:xfrm>
          <a:prstGeom prst="rect">
            <a:avLst/>
          </a:prstGeom>
          <a:noFill/>
        </p:spPr>
        <p:txBody>
          <a:bodyPr wrap="square" rtlCol="0">
            <a:spAutoFit/>
          </a:bodyPr>
          <a:lstStyle/>
          <a:p>
            <a:pPr algn="ctr"/>
            <a:r>
              <a:rPr lang="en-US" sz="5000" dirty="0" smtClean="0"/>
              <a:t>They will either help </a:t>
            </a:r>
            <a:r>
              <a:rPr lang="en-US" sz="5000" b="1" u="sng" dirty="0" smtClean="0"/>
              <a:t>STRENGTHEN</a:t>
            </a:r>
            <a:r>
              <a:rPr lang="en-US" sz="5000" dirty="0" smtClean="0"/>
              <a:t> or </a:t>
            </a:r>
            <a:r>
              <a:rPr lang="en-US" sz="5000" b="1" u="sng" dirty="0" smtClean="0"/>
              <a:t>DESTROY</a:t>
            </a:r>
            <a:r>
              <a:rPr lang="en-US" sz="5000" dirty="0" smtClean="0"/>
              <a:t> </a:t>
            </a:r>
            <a:endParaRPr lang="en-US" sz="5000" dirty="0" smtClean="0"/>
          </a:p>
          <a:p>
            <a:pPr algn="ctr"/>
            <a:r>
              <a:rPr lang="en-US" sz="5000" dirty="0" smtClean="0"/>
              <a:t>them</a:t>
            </a:r>
            <a:r>
              <a:rPr lang="en-US" sz="5000" dirty="0" smtClean="0"/>
              <a:t>.</a:t>
            </a:r>
            <a:endParaRPr lang="en-US" sz="5000" dirty="0"/>
          </a:p>
        </p:txBody>
      </p:sp>
    </p:spTree>
    <p:extLst>
      <p:ext uri="{BB962C8B-B14F-4D97-AF65-F5344CB8AC3E}">
        <p14:creationId xmlns:p14="http://schemas.microsoft.com/office/powerpoint/2010/main" val="1131853707"/>
      </p:ext>
    </p:extLst>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0" y="274637"/>
            <a:ext cx="9144000" cy="1393451"/>
          </a:xfrm>
        </p:spPr>
        <p:txBody>
          <a:bodyPr>
            <a:noAutofit/>
          </a:bodyPr>
          <a:lstStyle/>
          <a:p>
            <a:pPr algn="ctr"/>
            <a:r>
              <a:rPr lang="en-US" sz="5400" b="1" u="sng" dirty="0" smtClean="0"/>
              <a:t>Ways to STRENGTHEN Family Relationships:</a:t>
            </a:r>
            <a:endParaRPr lang="en-US" sz="5400" b="1" u="sng" dirty="0"/>
          </a:p>
        </p:txBody>
      </p:sp>
      <p:sp>
        <p:nvSpPr>
          <p:cNvPr id="8" name="Subtitle 7"/>
          <p:cNvSpPr>
            <a:spLocks noGrp="1"/>
          </p:cNvSpPr>
          <p:nvPr>
            <p:ph idx="1"/>
          </p:nvPr>
        </p:nvSpPr>
        <p:spPr>
          <a:xfrm>
            <a:off x="167640" y="1706880"/>
            <a:ext cx="8823960" cy="4907065"/>
          </a:xfrm>
        </p:spPr>
        <p:txBody>
          <a:bodyPr>
            <a:normAutofit fontScale="92500"/>
          </a:bodyPr>
          <a:lstStyle/>
          <a:p>
            <a:pPr marL="0" indent="0" algn="l">
              <a:buNone/>
            </a:pPr>
            <a:r>
              <a:rPr lang="en-US" sz="3600" b="1" dirty="0" smtClean="0"/>
              <a:t>* Showing </a:t>
            </a:r>
            <a:r>
              <a:rPr lang="en-US" sz="3600" b="1" u="sng" dirty="0" smtClean="0"/>
              <a:t>appreciation</a:t>
            </a:r>
          </a:p>
          <a:p>
            <a:pPr marL="0" indent="0" algn="l">
              <a:buNone/>
            </a:pPr>
            <a:r>
              <a:rPr lang="en-US" sz="3600" b="1" dirty="0" smtClean="0"/>
              <a:t>* Giving </a:t>
            </a:r>
            <a:r>
              <a:rPr lang="en-US" sz="3600" b="1" u="sng" dirty="0" smtClean="0"/>
              <a:t>affection</a:t>
            </a:r>
          </a:p>
          <a:p>
            <a:pPr marL="0" indent="0" algn="l">
              <a:buNone/>
            </a:pPr>
            <a:r>
              <a:rPr lang="en-US" sz="3600" b="1" dirty="0" smtClean="0"/>
              <a:t>* Being committed</a:t>
            </a:r>
          </a:p>
          <a:p>
            <a:pPr marL="0" indent="0" algn="l">
              <a:buNone/>
            </a:pPr>
            <a:r>
              <a:rPr lang="en-US" sz="3600" b="1" dirty="0" smtClean="0"/>
              <a:t>* Spending time </a:t>
            </a:r>
            <a:r>
              <a:rPr lang="en-US" sz="3600" b="1" u="sng" dirty="0" smtClean="0"/>
              <a:t>together</a:t>
            </a:r>
          </a:p>
          <a:p>
            <a:pPr marL="0" indent="0" algn="l">
              <a:buNone/>
            </a:pPr>
            <a:r>
              <a:rPr lang="en-US" sz="3600" b="1" dirty="0" smtClean="0"/>
              <a:t>* Building traditions</a:t>
            </a:r>
          </a:p>
          <a:p>
            <a:pPr marL="0" indent="0" algn="l">
              <a:buNone/>
            </a:pPr>
            <a:r>
              <a:rPr lang="en-US" sz="3600" b="1" dirty="0" smtClean="0"/>
              <a:t>* Utilizing creative problem solving</a:t>
            </a:r>
          </a:p>
          <a:p>
            <a:pPr marL="0" indent="0" algn="l">
              <a:buNone/>
            </a:pPr>
            <a:r>
              <a:rPr lang="en-US" sz="3600" b="1" dirty="0" smtClean="0"/>
              <a:t>* Practicing </a:t>
            </a:r>
            <a:r>
              <a:rPr lang="en-US" sz="3600" b="1" u="sng" dirty="0" smtClean="0"/>
              <a:t>constructive</a:t>
            </a:r>
            <a:r>
              <a:rPr lang="en-US" sz="3600" b="1" dirty="0" smtClean="0"/>
              <a:t> </a:t>
            </a:r>
            <a:r>
              <a:rPr lang="en-US" sz="3600" b="1" dirty="0" smtClean="0"/>
              <a:t>communication</a:t>
            </a:r>
            <a:endParaRPr lang="en-US" b="1" dirty="0"/>
          </a:p>
        </p:txBody>
      </p:sp>
    </p:spTree>
    <p:extLst>
      <p:ext uri="{BB962C8B-B14F-4D97-AF65-F5344CB8AC3E}">
        <p14:creationId xmlns:p14="http://schemas.microsoft.com/office/powerpoint/2010/main" val="2398126786"/>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1920" y="2010879"/>
            <a:ext cx="8884920" cy="3960366"/>
          </a:xfrm>
        </p:spPr>
        <p:txBody>
          <a:bodyPr/>
          <a:lstStyle/>
          <a:p>
            <a:pPr marL="0" indent="0">
              <a:buNone/>
            </a:pPr>
            <a:r>
              <a:rPr lang="en-US" sz="3300" b="1" dirty="0" smtClean="0"/>
              <a:t>* Refrain from giving affection</a:t>
            </a:r>
          </a:p>
          <a:p>
            <a:pPr marL="0" indent="0">
              <a:buNone/>
            </a:pPr>
            <a:r>
              <a:rPr lang="en-US" sz="3300" b="1" dirty="0" smtClean="0"/>
              <a:t>* Withholding </a:t>
            </a:r>
            <a:r>
              <a:rPr lang="en-US" sz="3300" b="1" u="sng" dirty="0" smtClean="0"/>
              <a:t>emotions</a:t>
            </a:r>
          </a:p>
          <a:p>
            <a:pPr marL="0" indent="0">
              <a:buNone/>
            </a:pPr>
            <a:r>
              <a:rPr lang="en-US" sz="3300" b="1" dirty="0" smtClean="0"/>
              <a:t>* </a:t>
            </a:r>
            <a:r>
              <a:rPr lang="en-US" sz="3300" b="1" u="sng" dirty="0" smtClean="0"/>
              <a:t>Avoiding</a:t>
            </a:r>
            <a:r>
              <a:rPr lang="en-US" sz="3300" b="1" dirty="0" smtClean="0"/>
              <a:t> certain family members</a:t>
            </a:r>
          </a:p>
          <a:p>
            <a:pPr marL="0" indent="0">
              <a:buNone/>
            </a:pPr>
            <a:r>
              <a:rPr lang="en-US" sz="3300" b="1" dirty="0" smtClean="0"/>
              <a:t>* Using </a:t>
            </a:r>
            <a:r>
              <a:rPr lang="en-US" sz="3300" b="1" u="sng" dirty="0" smtClean="0"/>
              <a:t>destructive</a:t>
            </a:r>
            <a:r>
              <a:rPr lang="en-US" sz="3300" b="1" dirty="0" smtClean="0"/>
              <a:t> communication</a:t>
            </a:r>
          </a:p>
          <a:p>
            <a:pPr marL="0" indent="0">
              <a:buNone/>
            </a:pPr>
            <a:r>
              <a:rPr lang="en-US" sz="3300" b="1" dirty="0" smtClean="0"/>
              <a:t>* Withdrawal from family</a:t>
            </a:r>
          </a:p>
          <a:p>
            <a:endParaRPr lang="en-US" dirty="0"/>
          </a:p>
        </p:txBody>
      </p:sp>
      <p:sp>
        <p:nvSpPr>
          <p:cNvPr id="5" name="Title 6"/>
          <p:cNvSpPr txBox="1">
            <a:spLocks/>
          </p:cNvSpPr>
          <p:nvPr/>
        </p:nvSpPr>
        <p:spPr>
          <a:xfrm>
            <a:off x="0" y="427037"/>
            <a:ext cx="9144000" cy="1393451"/>
          </a:xfrm>
          <a:prstGeom prst="rect">
            <a:avLst/>
          </a:prstGeom>
        </p:spPr>
        <p:txBody>
          <a:bodyPr vert="horz" lIns="91440" tIns="45720" rIns="91440" bIns="45720" rtlCol="0" anchor="b">
            <a:noAutofit/>
          </a:bodyPr>
          <a:lstStyle>
            <a:lvl1pPr algn="r" defTabSz="914400" rtl="0" eaLnBrk="1" latinLnBrk="0" hangingPunct="1">
              <a:spcBef>
                <a:spcPct val="0"/>
              </a:spcBef>
              <a:buNone/>
              <a:defRPr sz="4400" kern="1200">
                <a:solidFill>
                  <a:schemeClr val="tx1"/>
                </a:solidFill>
                <a:effectLst>
                  <a:outerShdw blurRad="38100" dist="38100" dir="2700000" algn="tl">
                    <a:srgbClr val="000000">
                      <a:alpha val="43137"/>
                    </a:srgbClr>
                  </a:outerShdw>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en-US" sz="5400" b="1" u="sng" dirty="0" smtClean="0"/>
              <a:t>Ways to DESTROY    Family Relationships:</a:t>
            </a:r>
            <a:endParaRPr lang="en-US" sz="5400" b="1" u="sng" dirty="0"/>
          </a:p>
        </p:txBody>
      </p:sp>
    </p:spTree>
    <p:extLst>
      <p:ext uri="{BB962C8B-B14F-4D97-AF65-F5344CB8AC3E}">
        <p14:creationId xmlns:p14="http://schemas.microsoft.com/office/powerpoint/2010/main" val="1158031051"/>
      </p:ext>
    </p:ext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16521" y="557365"/>
            <a:ext cx="8902219" cy="5881841"/>
          </a:xfrm>
        </p:spPr>
        <p:txBody>
          <a:bodyPr>
            <a:normAutofit fontScale="90000"/>
          </a:bodyPr>
          <a:lstStyle/>
          <a:p>
            <a:pPr algn="ctr"/>
            <a:r>
              <a:rPr lang="en-US" sz="7800" b="1" u="sng" dirty="0" smtClean="0"/>
              <a:t>Personal </a:t>
            </a:r>
            <a:r>
              <a:rPr lang="en-US" sz="7800" b="1" u="sng" dirty="0" smtClean="0"/>
              <a:t>Reflection</a:t>
            </a:r>
            <a:r>
              <a:rPr lang="en-US" sz="6000" b="1" u="sng" dirty="0" smtClean="0"/>
              <a:t/>
            </a:r>
            <a:br>
              <a:rPr lang="en-US" sz="6000" b="1" u="sng" dirty="0" smtClean="0"/>
            </a:br>
            <a:r>
              <a:rPr lang="en-US" sz="6000" b="1" dirty="0" smtClean="0"/>
              <a:t/>
            </a:r>
            <a:br>
              <a:rPr lang="en-US" sz="6000" b="1" dirty="0" smtClean="0"/>
            </a:br>
            <a:r>
              <a:rPr lang="en-US" sz="6000" b="1" dirty="0" smtClean="0"/>
              <a:t>How </a:t>
            </a:r>
            <a:r>
              <a:rPr lang="en-US" sz="6000" b="1" dirty="0" smtClean="0"/>
              <a:t>is your personal attitude and behavior affecting your family?</a:t>
            </a:r>
            <a:br>
              <a:rPr lang="en-US" sz="6000" b="1" dirty="0" smtClean="0"/>
            </a:br>
            <a:r>
              <a:rPr lang="en-US" sz="6000" b="1" dirty="0"/>
              <a:t/>
            </a:r>
            <a:br>
              <a:rPr lang="en-US" sz="6000" b="1" dirty="0"/>
            </a:br>
            <a:endParaRPr lang="en-US" dirty="0"/>
          </a:p>
        </p:txBody>
      </p:sp>
    </p:spTree>
    <p:extLst>
      <p:ext uri="{BB962C8B-B14F-4D97-AF65-F5344CB8AC3E}">
        <p14:creationId xmlns:p14="http://schemas.microsoft.com/office/powerpoint/2010/main" val="1784447787"/>
      </p:ext>
    </p:extLst>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48333" y="3996253"/>
            <a:ext cx="4020747" cy="1569660"/>
          </a:xfrm>
          <a:prstGeom prst="rect">
            <a:avLst/>
          </a:prstGeom>
          <a:noFill/>
        </p:spPr>
        <p:txBody>
          <a:bodyPr wrap="square" rtlCol="0">
            <a:spAutoFit/>
          </a:bodyPr>
          <a:lstStyle/>
          <a:p>
            <a:pPr algn="ctr"/>
            <a:r>
              <a:rPr lang="en-US" sz="2400" b="1" u="sng" dirty="0" smtClean="0"/>
              <a:t>FREEDOM WANTED</a:t>
            </a:r>
            <a:endParaRPr lang="en-US" sz="2400" b="1" u="sng" dirty="0" smtClean="0"/>
          </a:p>
          <a:p>
            <a:r>
              <a:rPr lang="en-US" sz="2400" b="1" dirty="0" smtClean="0"/>
              <a:t>*Who you hang out with</a:t>
            </a:r>
          </a:p>
          <a:p>
            <a:r>
              <a:rPr lang="en-US" sz="2400" b="1" dirty="0" smtClean="0"/>
              <a:t>*What you </a:t>
            </a:r>
            <a:r>
              <a:rPr lang="en-US" sz="2400" b="1" dirty="0" smtClean="0"/>
              <a:t>do</a:t>
            </a:r>
          </a:p>
          <a:p>
            <a:r>
              <a:rPr lang="en-US" sz="2400" b="1" dirty="0" smtClean="0"/>
              <a:t>*When </a:t>
            </a:r>
            <a:r>
              <a:rPr lang="en-US" sz="2400" b="1" dirty="0" smtClean="0"/>
              <a:t>you come home</a:t>
            </a:r>
            <a:endParaRPr lang="en-US" sz="2400" b="1" dirty="0"/>
          </a:p>
        </p:txBody>
      </p:sp>
      <p:sp>
        <p:nvSpPr>
          <p:cNvPr id="8" name="TextBox 7"/>
          <p:cNvSpPr txBox="1"/>
          <p:nvPr/>
        </p:nvSpPr>
        <p:spPr>
          <a:xfrm>
            <a:off x="4220193" y="3996253"/>
            <a:ext cx="4634247" cy="2215991"/>
          </a:xfrm>
          <a:prstGeom prst="rect">
            <a:avLst/>
          </a:prstGeom>
          <a:noFill/>
        </p:spPr>
        <p:txBody>
          <a:bodyPr wrap="square" rtlCol="0">
            <a:spAutoFit/>
          </a:bodyPr>
          <a:lstStyle/>
          <a:p>
            <a:pPr algn="ctr"/>
            <a:r>
              <a:rPr lang="en-US" sz="2400" b="1" u="sng" dirty="0" smtClean="0"/>
              <a:t>RESPONSIBILITY REQUIRED</a:t>
            </a:r>
            <a:endParaRPr lang="en-US" sz="2400" b="1" u="sng" dirty="0" smtClean="0"/>
          </a:p>
          <a:p>
            <a:pPr marL="396875" indent="-396875"/>
            <a:r>
              <a:rPr lang="en-US" sz="2400" b="1" dirty="0" smtClean="0"/>
              <a:t>*Choose good friends</a:t>
            </a:r>
          </a:p>
          <a:p>
            <a:pPr marL="396875" indent="-396875"/>
            <a:r>
              <a:rPr lang="en-US" sz="2400" b="1" dirty="0" smtClean="0"/>
              <a:t>*Don’t get into trouble</a:t>
            </a:r>
          </a:p>
          <a:p>
            <a:pPr marL="396875" indent="-396875"/>
            <a:r>
              <a:rPr lang="en-US" sz="2400" b="1" dirty="0" smtClean="0"/>
              <a:t>*Come home at a </a:t>
            </a:r>
            <a:r>
              <a:rPr lang="en-US" sz="2400" b="1" dirty="0" smtClean="0"/>
              <a:t>reasonable time</a:t>
            </a:r>
            <a:endParaRPr lang="en-US" sz="2400" b="1" dirty="0" smtClean="0"/>
          </a:p>
          <a:p>
            <a:endParaRPr lang="en-US" b="1" dirty="0"/>
          </a:p>
        </p:txBody>
      </p:sp>
      <p:sp>
        <p:nvSpPr>
          <p:cNvPr id="9" name="TextBox 8"/>
          <p:cNvSpPr txBox="1"/>
          <p:nvPr/>
        </p:nvSpPr>
        <p:spPr>
          <a:xfrm>
            <a:off x="1062065" y="116509"/>
            <a:ext cx="7019871" cy="3046988"/>
          </a:xfrm>
          <a:prstGeom prst="rect">
            <a:avLst/>
          </a:prstGeom>
          <a:noFill/>
        </p:spPr>
        <p:txBody>
          <a:bodyPr wrap="none" rtlCol="0">
            <a:spAutoFit/>
          </a:bodyPr>
          <a:lstStyle/>
          <a:p>
            <a:pPr algn="ctr"/>
            <a:r>
              <a:rPr lang="en-US" sz="4800" b="1" dirty="0" smtClean="0"/>
              <a:t>IF YOU WANT </a:t>
            </a:r>
          </a:p>
          <a:p>
            <a:pPr algn="ctr"/>
            <a:r>
              <a:rPr lang="en-US" sz="4800" b="1" dirty="0" smtClean="0"/>
              <a:t>MORE FREEDOM, </a:t>
            </a:r>
          </a:p>
          <a:p>
            <a:pPr algn="ctr"/>
            <a:r>
              <a:rPr lang="en-US" sz="4800" b="1" dirty="0" smtClean="0"/>
              <a:t>YOU MUST BE </a:t>
            </a:r>
          </a:p>
          <a:p>
            <a:pPr algn="ctr"/>
            <a:r>
              <a:rPr lang="en-US" sz="4800" b="1" dirty="0" smtClean="0"/>
              <a:t>MORE </a:t>
            </a:r>
            <a:r>
              <a:rPr lang="en-US" sz="4800" b="1" dirty="0" smtClean="0"/>
              <a:t>RESPONSIBLE.</a:t>
            </a:r>
            <a:endParaRPr lang="en-US" sz="4800" b="1" dirty="0"/>
          </a:p>
        </p:txBody>
      </p:sp>
    </p:spTree>
    <p:extLst>
      <p:ext uri="{BB962C8B-B14F-4D97-AF65-F5344CB8AC3E}">
        <p14:creationId xmlns:p14="http://schemas.microsoft.com/office/powerpoint/2010/main" val="2468612853"/>
      </p:ext>
    </p:extLst>
  </p:cSld>
  <p:clrMapOvr>
    <a:masterClrMapping/>
  </p:clrMapOvr>
  <p:transition/>
  <p:timing>
    <p:tnLst>
      <p:par>
        <p:cTn id="1" dur="indefinite" restart="never" nodeType="tmRoot"/>
      </p:par>
    </p:tnLst>
  </p:timing>
</p:sld>
</file>

<file path=ppt/theme/theme1.xml><?xml version="1.0" encoding="utf-8"?>
<a:theme xmlns:a="http://schemas.openxmlformats.org/drawingml/2006/main" name="Kilter">
  <a:themeElements>
    <a:clrScheme name="Kilter">
      <a:dk1>
        <a:sysClr val="windowText" lastClr="000000"/>
      </a:dk1>
      <a:lt1>
        <a:sysClr val="window" lastClr="FFFFFF"/>
      </a:lt1>
      <a:dk2>
        <a:srgbClr val="318FC5"/>
      </a:dk2>
      <a:lt2>
        <a:srgbClr val="AEE8FB"/>
      </a:lt2>
      <a:accent1>
        <a:srgbClr val="76C5EF"/>
      </a:accent1>
      <a:accent2>
        <a:srgbClr val="FEA022"/>
      </a:accent2>
      <a:accent3>
        <a:srgbClr val="FF6700"/>
      </a:accent3>
      <a:accent4>
        <a:srgbClr val="70A525"/>
      </a:accent4>
      <a:accent5>
        <a:srgbClr val="A5D848"/>
      </a:accent5>
      <a:accent6>
        <a:srgbClr val="20768C"/>
      </a:accent6>
      <a:hlink>
        <a:srgbClr val="7AB6E8"/>
      </a:hlink>
      <a:folHlink>
        <a:srgbClr val="83B0D3"/>
      </a:folHlink>
    </a:clrScheme>
    <a:fontScheme name="Kilter">
      <a:majorFont>
        <a:latin typeface="Rockwell"/>
        <a:ea typeface=""/>
        <a:cs typeface=""/>
        <a:font script="Grek" typeface="Cambria"/>
        <a:font script="Cyrl" typeface="Cambria"/>
        <a:font script="Jpan" typeface="ＭＳ 明朝"/>
        <a:font script="Hang" typeface="바탕"/>
        <a:font script="Hans" typeface="华文新魏"/>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a:ea typeface=""/>
        <a:cs typeface=""/>
        <a:font script="Grek" typeface="Cambria"/>
        <a:font script="Cyrl" typeface="Cambria"/>
        <a:font script="Jpan" typeface="ＭＳ 明朝"/>
        <a:font script="Hang" typeface="바탕"/>
        <a:font script="Hans" typeface="华文新魏"/>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Kilter">
      <a:fillStyleLst>
        <a:solidFill>
          <a:schemeClr val="phClr"/>
        </a:solidFill>
        <a:gradFill rotWithShape="1">
          <a:gsLst>
            <a:gs pos="0">
              <a:schemeClr val="phClr">
                <a:tint val="14000"/>
                <a:satMod val="180000"/>
                <a:lumMod val="100000"/>
              </a:schemeClr>
            </a:gs>
            <a:gs pos="42000">
              <a:schemeClr val="phClr">
                <a:tint val="40000"/>
                <a:satMod val="160000"/>
                <a:lumMod val="94000"/>
              </a:schemeClr>
            </a:gs>
            <a:gs pos="100000">
              <a:schemeClr val="phClr">
                <a:tint val="94000"/>
                <a:satMod val="140000"/>
              </a:schemeClr>
            </a:gs>
          </a:gsLst>
          <a:lin ang="5160000" scaled="1"/>
        </a:gradFill>
        <a:gradFill rotWithShape="1">
          <a:gsLst>
            <a:gs pos="38000">
              <a:schemeClr val="phClr">
                <a:satMod val="120000"/>
              </a:schemeClr>
            </a:gs>
            <a:gs pos="100000">
              <a:schemeClr val="phClr">
                <a:shade val="60000"/>
                <a:satMod val="180000"/>
                <a:lumMod val="70000"/>
              </a:schemeClr>
            </a:gs>
          </a:gsLst>
          <a:lin ang="4680000" scaled="0"/>
        </a:gradFill>
      </a:fillStyleLst>
      <a:lnStyleLst>
        <a:ln w="12700" cap="flat" cmpd="sng" algn="ctr">
          <a:solidFill>
            <a:schemeClr val="phClr">
              <a:shade val="50000"/>
            </a:schemeClr>
          </a:solidFill>
          <a:prstDash val="solid"/>
        </a:ln>
        <a:ln w="25400" cap="flat" cmpd="sng" algn="ctr">
          <a:solidFill>
            <a:schemeClr val="phClr">
              <a:shade val="75000"/>
              <a:lumMod val="90000"/>
            </a:schemeClr>
          </a:solidFill>
          <a:prstDash val="solid"/>
        </a:ln>
        <a:ln w="38100" cap="flat" cmpd="sng" algn="ctr">
          <a:solidFill>
            <a:schemeClr val="phClr"/>
          </a:solidFill>
          <a:prstDash val="solid"/>
        </a:ln>
      </a:lnStyleLst>
      <a:effectStyleLst>
        <a:effectStyle>
          <a:effectLst>
            <a:outerShdw blurRad="63500" dist="12700" dir="5400000" sx="102000" sy="102000" rotWithShape="0">
              <a:srgbClr val="000000">
                <a:alpha val="20000"/>
              </a:srgbClr>
            </a:outerShdw>
          </a:effectLst>
        </a:effectStyle>
        <a:effectStyle>
          <a:effectLst>
            <a:outerShdw blurRad="76200" dist="25400" dir="5400000" rotWithShape="0">
              <a:srgbClr val="000000">
                <a:alpha val="50000"/>
              </a:srgbClr>
            </a:outerShdw>
          </a:effectLst>
          <a:scene3d>
            <a:camera prst="orthographicFront">
              <a:rot lat="0" lon="0" rev="0"/>
            </a:camera>
            <a:lightRig rig="glow" dir="tl">
              <a:rot lat="0" lon="0" rev="19800000"/>
            </a:lightRig>
          </a:scene3d>
          <a:sp3d prstMaterial="metal">
            <a:bevelT w="152400" h="63500" prst="softRound"/>
          </a:sp3d>
        </a:effectStyle>
        <a:effectStyle>
          <a:effectLst>
            <a:outerShdw blurRad="107950" dist="12700" dir="5040000" rotWithShape="0">
              <a:srgbClr val="000000">
                <a:alpha val="54000"/>
              </a:srgbClr>
            </a:outerShdw>
          </a:effectLst>
          <a:scene3d>
            <a:camera prst="orthographicFront">
              <a:rot lat="0" lon="0" rev="0"/>
            </a:camera>
            <a:lightRig rig="threePt" dir="tl">
              <a:rot lat="0" lon="0" rev="19800000"/>
            </a:lightRig>
          </a:scene3d>
          <a:sp3d prstMaterial="plastic">
            <a:bevelT h="63500" prst="softRound"/>
          </a:sp3d>
        </a:effectStyle>
      </a:effectStyleLst>
      <a:bgFillStyleLst>
        <a:solidFill>
          <a:schemeClr val="phClr"/>
        </a:solidFill>
        <a:gradFill rotWithShape="1">
          <a:gsLst>
            <a:gs pos="0">
              <a:schemeClr val="phClr">
                <a:tint val="95000"/>
                <a:satMod val="140000"/>
                <a:lumMod val="120000"/>
              </a:schemeClr>
            </a:gs>
            <a:gs pos="100000">
              <a:schemeClr val="phClr">
                <a:tint val="95000"/>
                <a:shade val="70000"/>
                <a:satMod val="180000"/>
                <a:lumMod val="82000"/>
              </a:schemeClr>
            </a:gs>
          </a:gsLst>
          <a:path path="circle">
            <a:fillToRect l="25000" t="25000" r="25000" b="25000"/>
          </a:path>
        </a:gradFill>
        <a:gradFill rotWithShape="1">
          <a:gsLst>
            <a:gs pos="0">
              <a:schemeClr val="phClr">
                <a:tint val="94000"/>
                <a:satMod val="140000"/>
                <a:lumMod val="120000"/>
              </a:schemeClr>
            </a:gs>
            <a:gs pos="100000">
              <a:schemeClr val="phClr">
                <a:tint val="97000"/>
                <a:shade val="70000"/>
                <a:satMod val="190000"/>
                <a:lumMod val="72000"/>
              </a:schemeClr>
            </a:gs>
          </a:gsLst>
          <a:path path="circle">
            <a:fillToRect l="50000" t="50000" r="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Kilter.thmx</Template>
  <TotalTime>776</TotalTime>
  <Words>808</Words>
  <Application>Microsoft Office PowerPoint</Application>
  <PresentationFormat>On-screen Show (4:3)</PresentationFormat>
  <Paragraphs>129</Paragraphs>
  <Slides>24</Slides>
  <Notes>8</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24</vt:i4>
      </vt:variant>
    </vt:vector>
  </HeadingPairs>
  <TitlesOfParts>
    <vt:vector size="29" baseType="lpstr">
      <vt:lpstr>Arial</vt:lpstr>
      <vt:lpstr>Calibri</vt:lpstr>
      <vt:lpstr>Rockwell</vt:lpstr>
      <vt:lpstr>Wingdings</vt:lpstr>
      <vt:lpstr>Kilter</vt:lpstr>
      <vt:lpstr>FAMILY RELATIONSHIPS</vt:lpstr>
      <vt:lpstr>   What Is A Relationship? An interaction between two or more people.   Who Does A Family Relationship Involve?  </vt:lpstr>
      <vt:lpstr>Roles/Responsibilities of Teenagers</vt:lpstr>
      <vt:lpstr>What is your role/responsibility in your family?</vt:lpstr>
      <vt:lpstr>How can your attitude and behavior affect your family relationships?</vt:lpstr>
      <vt:lpstr>Ways to STRENGTHEN Family Relationships:</vt:lpstr>
      <vt:lpstr>PowerPoint Presentation</vt:lpstr>
      <vt:lpstr>Personal Reflection  How is your personal attitude and behavior affecting your family?  </vt:lpstr>
      <vt:lpstr>PowerPoint Presentation</vt:lpstr>
      <vt:lpstr>* Being responsible builds trust.    * Trust gains you more freedom.    * What you do with your freedom builds more trust.    * If you are trustworthy, you will have more responsibilities.</vt:lpstr>
      <vt:lpstr>Maslow’s Hierarchy of Needs</vt:lpstr>
      <vt:lpstr>* Developed by Abraham Maslow, a psychologist researching human motivation and potential.   * Physical needs (at the base of the pyramid) must be met before any others can be achieved.   * As teens grow and mature, they become more responsible to provide for their own needs.    *Teens can help meet the basic needs of others in the family.    </vt:lpstr>
      <vt:lpstr>Physical Needs</vt:lpstr>
      <vt:lpstr>Safety Needs</vt:lpstr>
      <vt:lpstr>Love and Belonging Needs</vt:lpstr>
      <vt:lpstr>Esteem Needs</vt:lpstr>
      <vt:lpstr>Self-Actualization Needs</vt:lpstr>
      <vt:lpstr>Building Family Traditions</vt:lpstr>
      <vt:lpstr>* Behaviors and activities you participate in over and over again.      * Traditions can be big or small and are unique to each family.  </vt:lpstr>
      <vt:lpstr>* Provides a source of identity  * Strengthens family bonds * Offers comfort and security * Opportunity to teach values * Chance to pass on cultural heritage  * Connects the generations * Creates lasting memories  </vt:lpstr>
      <vt:lpstr>What Are Some Of Your Favorite Family Traditions?</vt:lpstr>
      <vt:lpstr>PowerPoint Presentation</vt:lpstr>
      <vt:lpstr>Instructions</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Justin  Peterson</dc:creator>
  <cp:lastModifiedBy>Owner</cp:lastModifiedBy>
  <cp:revision>73</cp:revision>
  <dcterms:created xsi:type="dcterms:W3CDTF">2015-06-07T23:09:43Z</dcterms:created>
  <dcterms:modified xsi:type="dcterms:W3CDTF">2015-06-24T04:03:06Z</dcterms:modified>
</cp:coreProperties>
</file>