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48" d="100"/>
          <a:sy n="48" d="100"/>
        </p:scale>
        <p:origin x="120" y="8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6/22/2015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6/22/2015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6/22/2015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6/22/2015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34555"/>
            <a:ext cx="5029200" cy="318889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STRESS</a:t>
            </a:r>
            <a:br>
              <a:rPr lang="en-US" sz="6000" dirty="0" smtClean="0"/>
            </a:br>
            <a:r>
              <a:rPr lang="en-US" sz="6000" dirty="0" smtClean="0"/>
              <a:t>&amp; </a:t>
            </a:r>
            <a:br>
              <a:rPr lang="en-US" sz="6000" dirty="0" smtClean="0"/>
            </a:br>
            <a:r>
              <a:rPr lang="en-US" sz="6000" dirty="0" smtClean="0"/>
              <a:t>STRESS MANAGEMENT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0"/>
            <a:ext cx="10058400" cy="1325563"/>
          </a:xfrm>
        </p:spPr>
        <p:txBody>
          <a:bodyPr>
            <a:normAutofit/>
          </a:bodyPr>
          <a:lstStyle/>
          <a:p>
            <a:r>
              <a:rPr lang="en-US" sz="7000" dirty="0" smtClean="0"/>
              <a:t>WHAT IS STRESS?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7467600" cy="4572001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The body’s reaction to </a:t>
            </a:r>
            <a:r>
              <a:rPr lang="en-US" sz="3500" b="1" u="sng" dirty="0" smtClean="0"/>
              <a:t>pressure</a:t>
            </a:r>
            <a:r>
              <a:rPr lang="en-US" sz="3500" dirty="0" smtClean="0"/>
              <a:t>, either </a:t>
            </a:r>
            <a:r>
              <a:rPr lang="en-US" sz="3500" b="1" u="sng" dirty="0" smtClean="0"/>
              <a:t>mentally</a:t>
            </a:r>
            <a:r>
              <a:rPr lang="en-US" sz="3500" dirty="0" smtClean="0"/>
              <a:t> or </a:t>
            </a:r>
            <a:r>
              <a:rPr lang="en-US" sz="3500" b="1" u="sng" dirty="0" smtClean="0"/>
              <a:t>physically</a:t>
            </a:r>
            <a:r>
              <a:rPr lang="en-US" sz="3500" dirty="0" smtClean="0"/>
              <a:t>.  </a:t>
            </a:r>
          </a:p>
          <a:p>
            <a:r>
              <a:rPr lang="en-US" sz="3500" b="1" u="sng" dirty="0" smtClean="0"/>
              <a:t>Two Types of Stress:</a:t>
            </a:r>
          </a:p>
          <a:p>
            <a:pPr lvl="1"/>
            <a:r>
              <a:rPr lang="en-US" sz="3300" b="1" u="sng" dirty="0" smtClean="0"/>
              <a:t>Eustress (Good Stress)</a:t>
            </a:r>
          </a:p>
          <a:p>
            <a:pPr lvl="2"/>
            <a:r>
              <a:rPr lang="en-US" sz="3100" dirty="0" smtClean="0"/>
              <a:t>Weddings, special date, birth of a baby, etc. </a:t>
            </a:r>
          </a:p>
          <a:p>
            <a:pPr lvl="1"/>
            <a:r>
              <a:rPr lang="en-US" sz="3300" b="1" u="sng" dirty="0" smtClean="0"/>
              <a:t>Distress (Bad Stress)</a:t>
            </a:r>
          </a:p>
          <a:p>
            <a:pPr lvl="2"/>
            <a:r>
              <a:rPr lang="en-US" sz="3100" dirty="0" smtClean="0"/>
              <a:t>Examples:  Death in the family, divorce, injury, etc. </a:t>
            </a:r>
            <a:endParaRPr lang="en-US" sz="3100" dirty="0"/>
          </a:p>
        </p:txBody>
      </p:sp>
      <p:pic>
        <p:nvPicPr>
          <p:cNvPr id="1026" name="Picture 2" descr="http://thebodyconsultants.com/wp-content/uploads/2014/06/stres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4266629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0"/>
            <a:ext cx="10058400" cy="1325563"/>
          </a:xfrm>
        </p:spPr>
        <p:txBody>
          <a:bodyPr>
            <a:normAutofit/>
          </a:bodyPr>
          <a:lstStyle/>
          <a:p>
            <a:r>
              <a:rPr lang="en-US" sz="7000" dirty="0" smtClean="0"/>
              <a:t>STRESSORS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8153400" cy="457200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Things or events that </a:t>
            </a:r>
            <a:r>
              <a:rPr lang="en-US" sz="3500" b="1" u="sng" dirty="0" smtClean="0"/>
              <a:t>cause</a:t>
            </a:r>
            <a:r>
              <a:rPr lang="en-US" sz="3500" dirty="0" smtClean="0"/>
              <a:t> us stress. </a:t>
            </a:r>
            <a:endParaRPr lang="en-US" sz="3500" dirty="0" smtClean="0"/>
          </a:p>
          <a:p>
            <a:r>
              <a:rPr lang="en-US" sz="3500" dirty="0"/>
              <a:t>Stressors are found </a:t>
            </a:r>
            <a:r>
              <a:rPr lang="en-US" sz="3500" b="1" u="sng" dirty="0"/>
              <a:t>everywhere</a:t>
            </a:r>
            <a:r>
              <a:rPr lang="en-US" sz="3500" dirty="0"/>
              <a:t> and we cannot always get rid of or avoid them.  But, the way we </a:t>
            </a:r>
            <a:r>
              <a:rPr lang="en-US" sz="3500" b="1" u="sng" dirty="0"/>
              <a:t>deal</a:t>
            </a:r>
            <a:r>
              <a:rPr lang="en-US" sz="3500" dirty="0"/>
              <a:t> with them will make them either positive or negative. </a:t>
            </a:r>
            <a:endParaRPr lang="en-US" sz="3500" dirty="0" smtClean="0"/>
          </a:p>
          <a:p>
            <a:r>
              <a:rPr lang="en-US" sz="3500" b="1" u="sng" dirty="0" smtClean="0"/>
              <a:t>Common Stressors:</a:t>
            </a:r>
          </a:p>
          <a:p>
            <a:pPr lvl="1"/>
            <a:r>
              <a:rPr lang="en-US" sz="3300" dirty="0" smtClean="0"/>
              <a:t>School, family, friends, work and others.  </a:t>
            </a:r>
          </a:p>
        </p:txBody>
      </p:sp>
      <p:pic>
        <p:nvPicPr>
          <p:cNvPr id="3074" name="Picture 2" descr="https://s-media-cache-ak0.pinimg.com/736x/fd/7a/8c/fd7a8c9d644f8071a94fa44e837c9f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97617"/>
            <a:ext cx="3321460" cy="2847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0"/>
            <a:ext cx="11582400" cy="1325563"/>
          </a:xfrm>
        </p:spPr>
        <p:txBody>
          <a:bodyPr>
            <a:normAutofit/>
          </a:bodyPr>
          <a:lstStyle/>
          <a:p>
            <a:r>
              <a:rPr lang="en-US" sz="7000" dirty="0" smtClean="0"/>
              <a:t>SIGNS OF STRESS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7543800" cy="4572001"/>
          </a:xfrm>
        </p:spPr>
        <p:txBody>
          <a:bodyPr>
            <a:normAutofit/>
          </a:bodyPr>
          <a:lstStyle/>
          <a:p>
            <a:r>
              <a:rPr lang="en-US" sz="3500" u="sng" dirty="0" smtClean="0"/>
              <a:t>Physical</a:t>
            </a:r>
            <a:r>
              <a:rPr lang="en-US" sz="3500" dirty="0" smtClean="0"/>
              <a:t>:  tiredness, injury, insomnia, headache, tense muscles, etc.</a:t>
            </a:r>
          </a:p>
          <a:p>
            <a:r>
              <a:rPr lang="en-US" sz="3500" u="sng" dirty="0" smtClean="0"/>
              <a:t>Emotional</a:t>
            </a:r>
            <a:r>
              <a:rPr lang="en-US" sz="3500" dirty="0" smtClean="0"/>
              <a:t>:  worrying, irritability, crying, feeling anxious, nightmares, depression, etc. </a:t>
            </a:r>
          </a:p>
          <a:p>
            <a:r>
              <a:rPr lang="en-US" sz="3500" u="sng" dirty="0" smtClean="0"/>
              <a:t>Behavioral:</a:t>
            </a:r>
            <a:r>
              <a:rPr lang="en-US" sz="3500" dirty="0" smtClean="0"/>
              <a:t>  acting-out, inability to eat, extreme anger, hitting/punching, nail biting, nervous twitch, etc. </a:t>
            </a:r>
            <a:endParaRPr lang="en-US" sz="3500" dirty="0"/>
          </a:p>
        </p:txBody>
      </p:sp>
      <p:pic>
        <p:nvPicPr>
          <p:cNvPr id="5122" name="Picture 2" descr="http://www.quicksprout.com/images/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8799"/>
            <a:ext cx="4055025" cy="4781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0"/>
            <a:ext cx="11582400" cy="1325563"/>
          </a:xfrm>
        </p:spPr>
        <p:txBody>
          <a:bodyPr>
            <a:normAutofit/>
          </a:bodyPr>
          <a:lstStyle/>
          <a:p>
            <a:r>
              <a:rPr lang="en-US" sz="7000" dirty="0" smtClean="0"/>
              <a:t>MANAGING STRESS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11887200" cy="457200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Acknowledge It</a:t>
            </a:r>
          </a:p>
          <a:p>
            <a:r>
              <a:rPr lang="en-US" sz="3500" dirty="0" smtClean="0"/>
              <a:t>Good Diet</a:t>
            </a:r>
          </a:p>
          <a:p>
            <a:r>
              <a:rPr lang="en-US" sz="3500" b="1" u="sng" dirty="0" smtClean="0"/>
              <a:t>Regular Sleep</a:t>
            </a:r>
          </a:p>
          <a:p>
            <a:r>
              <a:rPr lang="en-US" sz="3500" b="1" u="sng" dirty="0" smtClean="0"/>
              <a:t>Exercise</a:t>
            </a:r>
          </a:p>
          <a:p>
            <a:r>
              <a:rPr lang="en-US" sz="3500" dirty="0" smtClean="0"/>
              <a:t>Building Good Relationships </a:t>
            </a:r>
          </a:p>
          <a:p>
            <a:r>
              <a:rPr lang="en-US" sz="3500" dirty="0" smtClean="0"/>
              <a:t>Get Organized </a:t>
            </a:r>
            <a:endParaRPr lang="en-US" sz="3500" dirty="0"/>
          </a:p>
        </p:txBody>
      </p:sp>
      <p:pic>
        <p:nvPicPr>
          <p:cNvPr id="2052" name="Picture 4" descr="http://stronginsideout.com/wp-content/uploads/2012/03/runit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1" y="2286000"/>
            <a:ext cx="5406542" cy="373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rtisol.com/wp-content/uploads/2012/02/stress_ball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5257800" cy="47904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0"/>
            <a:ext cx="11582400" cy="1325563"/>
          </a:xfrm>
        </p:spPr>
        <p:txBody>
          <a:bodyPr>
            <a:normAutofit/>
          </a:bodyPr>
          <a:lstStyle/>
          <a:p>
            <a:r>
              <a:rPr lang="en-US" sz="7000" dirty="0" smtClean="0"/>
              <a:t>MANAGING STRESS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11887200" cy="4572001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Make a “To-Do” List</a:t>
            </a:r>
          </a:p>
          <a:p>
            <a:r>
              <a:rPr lang="en-US" sz="3500" b="1" u="sng" dirty="0" smtClean="0"/>
              <a:t>Don’t Procrastinate</a:t>
            </a:r>
          </a:p>
          <a:p>
            <a:r>
              <a:rPr lang="en-US" sz="3500" dirty="0" smtClean="0"/>
              <a:t>Mentally Count Down</a:t>
            </a:r>
          </a:p>
          <a:p>
            <a:r>
              <a:rPr lang="en-US" sz="3500" dirty="0" smtClean="0"/>
              <a:t>Take a Break</a:t>
            </a:r>
          </a:p>
          <a:p>
            <a:r>
              <a:rPr lang="en-US" sz="3500" dirty="0" smtClean="0"/>
              <a:t>Laugh</a:t>
            </a:r>
          </a:p>
          <a:p>
            <a:r>
              <a:rPr lang="en-US" sz="3500" dirty="0" smtClean="0"/>
              <a:t>Say “NO” to Things</a:t>
            </a:r>
          </a:p>
          <a:p>
            <a:r>
              <a:rPr lang="en-US" sz="3500" b="1" u="sng" dirty="0" smtClean="0"/>
              <a:t>Listen to Music</a:t>
            </a:r>
            <a:endParaRPr lang="en-US" sz="3500" b="1" u="sng" dirty="0"/>
          </a:p>
        </p:txBody>
      </p:sp>
      <p:sp>
        <p:nvSpPr>
          <p:cNvPr id="5" name="Rectangle 4"/>
          <p:cNvSpPr/>
          <p:nvPr/>
        </p:nvSpPr>
        <p:spPr>
          <a:xfrm rot="20793951">
            <a:off x="5264472" y="4279567"/>
            <a:ext cx="646365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OTHERS?</a:t>
            </a:r>
            <a:endParaRPr lang="en-US" sz="1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3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0</TotalTime>
  <Words>207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Medium</vt:lpstr>
      <vt:lpstr>Medical Health 16x9</vt:lpstr>
      <vt:lpstr>STRESS &amp;  STRESS MANAGEMENT</vt:lpstr>
      <vt:lpstr>WHAT IS STRESS?</vt:lpstr>
      <vt:lpstr>STRESSORS</vt:lpstr>
      <vt:lpstr>SIGNS OF STRESS</vt:lpstr>
      <vt:lpstr>MANAGING STRESS</vt:lpstr>
      <vt:lpstr>MANAGING STRESS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2015-06-04T21:43:00Z</dcterms:created>
  <dcterms:modified xsi:type="dcterms:W3CDTF">2015-06-23T03:34:44Z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