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2"/>
  </p:sldMasterIdLst>
  <p:notesMasterIdLst>
    <p:notesMasterId r:id="rId4"/>
  </p:notesMasterIdLst>
  <p:handoutMasterIdLst>
    <p:handoutMasterId r:id="rId5"/>
  </p:handoutMasterIdLst>
  <p:sldIdLst>
    <p:sldId id="272" r:id="rId3"/>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200">
          <p15:clr>
            <a:srgbClr val="A4A3A4"/>
          </p15:clr>
        </p15:guide>
        <p15:guide id="3" orient="horz" pos="3888">
          <p15:clr>
            <a:srgbClr val="A4A3A4"/>
          </p15:clr>
        </p15:guide>
        <p15:guide id="4" orient="horz" pos="2880">
          <p15:clr>
            <a:srgbClr val="A4A3A4"/>
          </p15:clr>
        </p15:guide>
        <p15:guide id="5" orient="horz" pos="3216">
          <p15:clr>
            <a:srgbClr val="A4A3A4"/>
          </p15:clr>
        </p15:guide>
        <p15:guide id="6" orient="horz" pos="816">
          <p15:clr>
            <a:srgbClr val="A4A3A4"/>
          </p15:clr>
        </p15:guide>
        <p15:guide id="7" orient="horz" pos="175">
          <p15:clr>
            <a:srgbClr val="A4A3A4"/>
          </p15:clr>
        </p15:guide>
        <p15:guide id="8" pos="3839">
          <p15:clr>
            <a:srgbClr val="A4A3A4"/>
          </p15:clr>
        </p15:guide>
        <p15:guide id="9" pos="959">
          <p15:clr>
            <a:srgbClr val="A4A3A4"/>
          </p15:clr>
        </p15:guide>
        <p15:guide id="10" pos="6719">
          <p15:clr>
            <a:srgbClr val="A4A3A4"/>
          </p15:clr>
        </p15:guide>
        <p15:guide id="11" pos="6143">
          <p15:clr>
            <a:srgbClr val="A4A3A4"/>
          </p15:clr>
        </p15:guide>
        <p15:guide id="12" pos="283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6163" autoAdjust="0"/>
  </p:normalViewPr>
  <p:slideViewPr>
    <p:cSldViewPr>
      <p:cViewPr varScale="1">
        <p:scale>
          <a:sx n="48" d="100"/>
          <a:sy n="48" d="100"/>
        </p:scale>
        <p:origin x="54" y="888"/>
      </p:cViewPr>
      <p:guideLst>
        <p:guide orient="horz" pos="2160"/>
        <p:guide orient="horz" pos="1200"/>
        <p:guide orient="horz" pos="3888"/>
        <p:guide orient="horz" pos="2880"/>
        <p:guide orient="horz" pos="3216"/>
        <p:guide orient="horz" pos="816"/>
        <p:guide orient="horz" pos="175"/>
        <p:guide pos="3839"/>
        <p:guide pos="959"/>
        <p:guide pos="6719"/>
        <p:guide pos="6143"/>
        <p:guide pos="2831"/>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8/9/2015</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8/9/2015</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6" name="line"/>
          <p:cNvGrpSpPr/>
          <p:nvPr/>
        </p:nvGrpSpPr>
        <p:grpSpPr bwMode="invGray">
          <a:xfrm>
            <a:off x="1584896" y="4724400"/>
            <a:ext cx="8631936" cy="64008"/>
            <a:chOff x="-4110038" y="2703513"/>
            <a:chExt cx="17394239" cy="160336"/>
          </a:xfrm>
          <a:solidFill>
            <a:schemeClr val="tx2"/>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smtClean="0"/>
              <a:t>Click to edit Master title style</a:t>
            </a:r>
            <a:endParaRPr/>
          </a:p>
        </p:txBody>
      </p:sp>
    </p:spTree>
    <p:extLst>
      <p:ext uri="{BB962C8B-B14F-4D97-AF65-F5344CB8AC3E}">
        <p14:creationId xmlns:p14="http://schemas.microsoft.com/office/powerpoint/2010/main" val="2785518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522413" y="1514475"/>
            <a:ext cx="10569575" cy="64008"/>
            <a:chOff x="1522413" y="1514475"/>
            <a:chExt cx="10569575" cy="64008"/>
          </a:xfrm>
          <a:solidFill>
            <a:schemeClr val="tx2"/>
          </a:solidFill>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8/9/2015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1234169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6864412" y="3472598"/>
            <a:ext cx="6492240" cy="64008"/>
            <a:chOff x="1522413" y="1514475"/>
            <a:chExt cx="10569575" cy="64008"/>
          </a:xfrm>
          <a:solidFill>
            <a:schemeClr val="tx2"/>
          </a:solidFill>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8/9/2015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Vertical Text Placeholder 2"/>
          <p:cNvSpPr>
            <a:spLocks noGrp="1"/>
          </p:cNvSpPr>
          <p:nvPr>
            <p:ph type="body" orient="vert" idx="1"/>
          </p:nvPr>
        </p:nvSpPr>
        <p:spPr>
          <a:xfrm>
            <a:off x="608012" y="277813"/>
            <a:ext cx="9144001" cy="5898573"/>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Vertical Title 1"/>
          <p:cNvSpPr>
            <a:spLocks noGrp="1"/>
          </p:cNvSpPr>
          <p:nvPr>
            <p:ph type="title" orient="vert"/>
          </p:nvPr>
        </p:nvSpPr>
        <p:spPr>
          <a:xfrm>
            <a:off x="10361612" y="274639"/>
            <a:ext cx="1371600" cy="5901747"/>
          </a:xfrm>
        </p:spPr>
        <p:txBody>
          <a:bodyPr vert="eaVert"/>
          <a:lstStyle/>
          <a:p>
            <a:r>
              <a:rPr lang="en-US" smtClean="0"/>
              <a:t>Click to edit Master title style</a:t>
            </a:r>
            <a:endParaRPr/>
          </a:p>
        </p:txBody>
      </p:sp>
    </p:spTree>
    <p:extLst>
      <p:ext uri="{BB962C8B-B14F-4D97-AF65-F5344CB8AC3E}">
        <p14:creationId xmlns:p14="http://schemas.microsoft.com/office/powerpoint/2010/main" val="1358553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522413" y="1514475"/>
            <a:ext cx="10569575" cy="64008"/>
            <a:chOff x="1522413" y="1514475"/>
            <a:chExt cx="10569575" cy="64008"/>
          </a:xfrm>
          <a:solidFill>
            <a:schemeClr val="tx2"/>
          </a:solidFill>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8/9/2015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a:xfrm>
            <a:off x="1522414" y="274638"/>
            <a:ext cx="9143998" cy="1020762"/>
          </a:xfrm>
        </p:spPr>
        <p:txBody>
          <a:bodyPr/>
          <a:lstStyle/>
          <a:p>
            <a:r>
              <a:rPr lang="en-US" smtClean="0"/>
              <a:t>Click to edit Master title style</a:t>
            </a:r>
            <a:endParaRPr/>
          </a:p>
        </p:txBody>
      </p:sp>
    </p:spTree>
    <p:extLst>
      <p:ext uri="{BB962C8B-B14F-4D97-AF65-F5344CB8AC3E}">
        <p14:creationId xmlns:p14="http://schemas.microsoft.com/office/powerpoint/2010/main" val="3085765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584896" y="4724400"/>
            <a:ext cx="8631936" cy="64008"/>
            <a:chOff x="-4110038" y="2703513"/>
            <a:chExt cx="17394239" cy="160336"/>
          </a:xfrm>
          <a:solidFill>
            <a:schemeClr val="tx2"/>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8/9/2015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smtClean="0"/>
              <a:t>Click to edit Master title style</a:t>
            </a:r>
            <a:endParaRPr/>
          </a:p>
        </p:txBody>
      </p:sp>
    </p:spTree>
    <p:extLst>
      <p:ext uri="{BB962C8B-B14F-4D97-AF65-F5344CB8AC3E}">
        <p14:creationId xmlns:p14="http://schemas.microsoft.com/office/powerpoint/2010/main" val="1245632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522413" y="1514475"/>
            <a:ext cx="10569575" cy="64008"/>
            <a:chOff x="1522413" y="1514475"/>
            <a:chExt cx="10569575" cy="64008"/>
          </a:xfrm>
          <a:solidFill>
            <a:schemeClr val="tx2"/>
          </a:solidFill>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5" name="Date Placeholder 4"/>
          <p:cNvSpPr>
            <a:spLocks noGrp="1"/>
          </p:cNvSpPr>
          <p:nvPr>
            <p:ph type="dt" sz="half" idx="10"/>
          </p:nvPr>
        </p:nvSpPr>
        <p:spPr/>
        <p:txBody>
          <a:bodyPr/>
          <a:lstStyle/>
          <a:p>
            <a:fld id="{9AFE8FB1-0A7A-443E-AAF7-31D4FA1AA312}" type="datetimeFigureOut">
              <a:rPr lang="en-US" smtClean="0"/>
              <a:t>8/9/2015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a:xfrm>
            <a:off x="1522414" y="274638"/>
            <a:ext cx="9143998" cy="1020762"/>
          </a:xfrm>
        </p:spPr>
        <p:txBody>
          <a:bodyPr/>
          <a:lstStyle/>
          <a:p>
            <a:r>
              <a:rPr lang="en-US" smtClean="0"/>
              <a:t>Click to edit Master title style</a:t>
            </a:r>
            <a:endParaRPr/>
          </a:p>
        </p:txBody>
      </p:sp>
    </p:spTree>
    <p:extLst>
      <p:ext uri="{BB962C8B-B14F-4D97-AF65-F5344CB8AC3E}">
        <p14:creationId xmlns:p14="http://schemas.microsoft.com/office/powerpoint/2010/main" val="2965968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522413" y="1514475"/>
            <a:ext cx="10569575" cy="64008"/>
            <a:chOff x="1522413" y="1514475"/>
            <a:chExt cx="10569575" cy="64008"/>
          </a:xfrm>
          <a:solidFill>
            <a:schemeClr val="tx2"/>
          </a:solidFill>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7" name="Date Placeholder 6"/>
          <p:cNvSpPr>
            <a:spLocks noGrp="1"/>
          </p:cNvSpPr>
          <p:nvPr>
            <p:ph type="dt" sz="half" idx="10"/>
          </p:nvPr>
        </p:nvSpPr>
        <p:spPr/>
        <p:txBody>
          <a:bodyPr/>
          <a:lstStyle/>
          <a:p>
            <a:fld id="{9AFE8FB1-0A7A-443E-AAF7-31D4FA1AA312}" type="datetimeFigureOut">
              <a:rPr lang="en-US" smtClean="0"/>
              <a:t>8/9/2015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BA54BD-C84D-46CE-8B72-31BFB26ABA43}" type="slidenum">
              <a:rPr lang="en-US" smtClean="0"/>
              <a:t>‹#›</a:t>
            </a:fld>
            <a:endParaRPr lang="en-US"/>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 name="Title 1"/>
          <p:cNvSpPr>
            <a:spLocks noGrp="1"/>
          </p:cNvSpPr>
          <p:nvPr>
            <p:ph type="title"/>
          </p:nvPr>
        </p:nvSpPr>
        <p:spPr>
          <a:xfrm>
            <a:off x="1522414" y="274638"/>
            <a:ext cx="9143998" cy="1020762"/>
          </a:xfrm>
        </p:spPr>
        <p:txBody>
          <a:bodyPr/>
          <a:lstStyle>
            <a:lvl1pPr>
              <a:defRPr/>
            </a:lvl1pPr>
          </a:lstStyle>
          <a:p>
            <a:r>
              <a:rPr lang="en-US" smtClean="0"/>
              <a:t>Click to edit Master title style</a:t>
            </a:r>
            <a:endParaRPr/>
          </a:p>
        </p:txBody>
      </p:sp>
    </p:spTree>
    <p:extLst>
      <p:ext uri="{BB962C8B-B14F-4D97-AF65-F5344CB8AC3E}">
        <p14:creationId xmlns:p14="http://schemas.microsoft.com/office/powerpoint/2010/main" val="2307442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522413" y="1514475"/>
            <a:ext cx="10569575" cy="64008"/>
            <a:chOff x="1522413" y="1514475"/>
            <a:chExt cx="10569575" cy="64008"/>
          </a:xfrm>
          <a:solidFill>
            <a:schemeClr val="tx2"/>
          </a:solidFill>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Date Placeholder 2"/>
          <p:cNvSpPr>
            <a:spLocks noGrp="1"/>
          </p:cNvSpPr>
          <p:nvPr>
            <p:ph type="dt" sz="half" idx="10"/>
          </p:nvPr>
        </p:nvSpPr>
        <p:spPr/>
        <p:txBody>
          <a:bodyPr/>
          <a:lstStyle/>
          <a:p>
            <a:fld id="{9AFE8FB1-0A7A-443E-AAF7-31D4FA1AA312}" type="datetimeFigureOut">
              <a:rPr lang="en-US" smtClean="0"/>
              <a:t>8/9/2015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t>‹#›</a:t>
            </a:fld>
            <a:endParaRPr lang="en-US"/>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1295795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t>8/9/2015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BA54BD-C84D-46CE-8B72-31BFB26ABA43}" type="slidenum">
              <a:rPr lang="en-US" smtClean="0"/>
              <a:t>‹#›</a:t>
            </a:fld>
            <a:endParaRPr lang="en-US"/>
          </a:p>
        </p:txBody>
      </p:sp>
    </p:spTree>
    <p:extLst>
      <p:ext uri="{BB962C8B-B14F-4D97-AF65-F5344CB8AC3E}">
        <p14:creationId xmlns:p14="http://schemas.microsoft.com/office/powerpoint/2010/main" val="153498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4417839" y="1630821"/>
            <a:ext cx="6291028" cy="4575885"/>
            <a:chOff x="4417839" y="1630821"/>
            <a:chExt cx="6291028" cy="4575885"/>
          </a:xfrm>
          <a:solidFill>
            <a:schemeClr val="tx2"/>
          </a:solidFill>
        </p:grpSpPr>
        <p:grpSp>
          <p:nvGrpSpPr>
            <p:cNvPr id="616" name="Group 615"/>
            <p:cNvGrpSpPr/>
            <p:nvPr/>
          </p:nvGrpSpPr>
          <p:grpSpPr bwMode="invGray">
            <a:xfrm>
              <a:off x="5414491" y="1630821"/>
              <a:ext cx="5294376" cy="4114800"/>
              <a:chOff x="3310555" y="716546"/>
              <a:chExt cx="5294376" cy="4114800"/>
            </a:xfrm>
            <a:grpFill/>
          </p:grpSpPr>
          <p:grpSp>
            <p:nvGrpSpPr>
              <p:cNvPr id="768" name="Group 767"/>
              <p:cNvGrpSpPr/>
              <p:nvPr/>
            </p:nvGrpSpPr>
            <p:grpSpPr bwMode="invGray">
              <a:xfrm flipH="1">
                <a:off x="3310555" y="737968"/>
                <a:ext cx="5294376" cy="54864"/>
                <a:chOff x="1522413" y="1514475"/>
                <a:chExt cx="10569575" cy="64008"/>
              </a:xfrm>
              <a:grp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grp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a:grpFill/>
          </p:grpSpPr>
          <p:grpSp>
            <p:nvGrpSpPr>
              <p:cNvPr id="618" name="Group 617"/>
              <p:cNvGrpSpPr/>
              <p:nvPr/>
            </p:nvGrpSpPr>
            <p:grpSpPr bwMode="invGray">
              <a:xfrm flipH="1">
                <a:off x="3310555" y="737968"/>
                <a:ext cx="5294376" cy="54864"/>
                <a:chOff x="1522413" y="1514475"/>
                <a:chExt cx="10569575" cy="64008"/>
              </a:xfrm>
              <a:grp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grp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t>8/9/2015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smtClean="0"/>
              <a:t>Click to edit Master title style</a:t>
            </a:r>
            <a:endParaRPr/>
          </a:p>
        </p:txBody>
      </p:sp>
    </p:spTree>
    <p:extLst>
      <p:ext uri="{BB962C8B-B14F-4D97-AF65-F5344CB8AC3E}">
        <p14:creationId xmlns:p14="http://schemas.microsoft.com/office/powerpoint/2010/main" val="1257661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447500" y="1630821"/>
            <a:ext cx="6291028" cy="4575885"/>
            <a:chOff x="4417839" y="1630821"/>
            <a:chExt cx="6291028" cy="4575885"/>
          </a:xfrm>
          <a:solidFill>
            <a:schemeClr val="tx2"/>
          </a:solidFill>
        </p:grpSpPr>
        <p:grpSp>
          <p:nvGrpSpPr>
            <p:cNvPr id="615" name="Group 614"/>
            <p:cNvGrpSpPr/>
            <p:nvPr/>
          </p:nvGrpSpPr>
          <p:grpSpPr bwMode="invGray">
            <a:xfrm>
              <a:off x="5414491" y="1630821"/>
              <a:ext cx="5294376" cy="4114800"/>
              <a:chOff x="3310555" y="716546"/>
              <a:chExt cx="5294376" cy="4114800"/>
            </a:xfrm>
            <a:grpFill/>
          </p:grpSpPr>
          <p:grpSp>
            <p:nvGrpSpPr>
              <p:cNvPr id="767" name="Group 766"/>
              <p:cNvGrpSpPr/>
              <p:nvPr/>
            </p:nvGrpSpPr>
            <p:grpSpPr bwMode="invGray">
              <a:xfrm flipH="1">
                <a:off x="3310555" y="737968"/>
                <a:ext cx="5294376" cy="54864"/>
                <a:chOff x="1522413" y="1514475"/>
                <a:chExt cx="10569575" cy="64008"/>
              </a:xfrm>
              <a:grp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grp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a:grpFill/>
          </p:grpSpPr>
          <p:grpSp>
            <p:nvGrpSpPr>
              <p:cNvPr id="617" name="Group 616"/>
              <p:cNvGrpSpPr/>
              <p:nvPr/>
            </p:nvGrpSpPr>
            <p:grpSpPr bwMode="invGray">
              <a:xfrm flipH="1">
                <a:off x="3310555" y="737968"/>
                <a:ext cx="5294376" cy="54864"/>
                <a:chOff x="1522413" y="1514475"/>
                <a:chExt cx="10569575" cy="64008"/>
              </a:xfrm>
              <a:grp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grp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t>8/9/2015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sp>
        <p:nvSpPr>
          <p:cNvPr id="3" name="Picture Placeholder 2"/>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smtClean="0"/>
              <a:t>Click to edit Master title style</a:t>
            </a:r>
            <a:endParaRPr/>
          </a:p>
        </p:txBody>
      </p:sp>
    </p:spTree>
    <p:extLst>
      <p:ext uri="{BB962C8B-B14F-4D97-AF65-F5344CB8AC3E}">
        <p14:creationId xmlns:p14="http://schemas.microsoft.com/office/powerpoint/2010/main" val="220549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000">
                <a:solidFill>
                  <a:schemeClr val="bg1"/>
                </a:solidFill>
              </a:defRPr>
            </a:lvl1pPr>
          </a:lstStyle>
          <a:p>
            <a:fld id="{9AFE8FB1-0A7A-443E-AAF7-31D4FA1AA312}" type="datetimeFigureOut">
              <a:rPr lang="en-US" smtClean="0"/>
              <a:pPr/>
              <a:t>8/9/2015</a:t>
            </a:fld>
            <a:endParaRPr lang="en-US"/>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000">
                <a:solidFill>
                  <a:schemeClr val="bg1"/>
                </a:solidFill>
              </a:defRPr>
            </a:lvl1pPr>
          </a:lstStyle>
          <a:p>
            <a:endParaRPr lang="en-US"/>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000">
                <a:solidFill>
                  <a:schemeClr val="bg1"/>
                </a:solidFill>
              </a:defRPr>
            </a:lvl1pPr>
          </a:lstStyle>
          <a:p>
            <a:fld id="{25BA54BD-C84D-46CE-8B72-31BFB26ABA43}" type="slidenum">
              <a:rPr lang="en-US" smtClean="0"/>
              <a:pPr/>
              <a:t>‹#›</a:t>
            </a:fld>
            <a:endParaRPr lang="en-US"/>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smtClean="0"/>
              <a:t>Click to edit Master title style</a:t>
            </a:r>
            <a:endParaRPr/>
          </a:p>
        </p:txBody>
      </p:sp>
    </p:spTree>
    <p:extLst>
      <p:ext uri="{BB962C8B-B14F-4D97-AF65-F5344CB8AC3E}">
        <p14:creationId xmlns:p14="http://schemas.microsoft.com/office/powerpoint/2010/main" val="29647144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74320" indent="-274320" algn="l" defTabSz="914400" rtl="0" eaLnBrk="1" latinLnBrk="0" hangingPunct="1">
        <a:lnSpc>
          <a:spcPct val="90000"/>
        </a:lnSpc>
        <a:spcBef>
          <a:spcPts val="1800"/>
        </a:spcBef>
        <a:buClr>
          <a:schemeClr val="tx2"/>
        </a:buClr>
        <a:buSzPct val="80000"/>
        <a:buFont typeface="Wingdings 3" panose="05040102010807070707" pitchFamily="18" charset="2"/>
        <a:buChar char="u"/>
        <a:defRPr sz="2400" kern="1200">
          <a:solidFill>
            <a:schemeClr val="bg1"/>
          </a:solidFill>
          <a:latin typeface="+mn-lt"/>
          <a:ea typeface="+mn-ea"/>
          <a:cs typeface="+mn-cs"/>
        </a:defRPr>
      </a:lvl1pPr>
      <a:lvl2pPr marL="576072" indent="-274320" algn="l" defTabSz="914400" rtl="0" eaLnBrk="1" latinLnBrk="0" hangingPunct="1">
        <a:lnSpc>
          <a:spcPct val="90000"/>
        </a:lnSpc>
        <a:spcBef>
          <a:spcPts val="600"/>
        </a:spcBef>
        <a:buClr>
          <a:schemeClr val="tx2"/>
        </a:buClr>
        <a:buSzPct val="100000"/>
        <a:buFont typeface="Wingdings 3" panose="05040102010807070707" pitchFamily="18" charset="2"/>
        <a:buChar char="u"/>
        <a:defRPr sz="2000" kern="1200">
          <a:solidFill>
            <a:schemeClr val="bg1"/>
          </a:solidFill>
          <a:latin typeface="+mn-lt"/>
          <a:ea typeface="+mn-ea"/>
          <a:cs typeface="+mn-cs"/>
        </a:defRPr>
      </a:lvl2pPr>
      <a:lvl3pPr marL="8046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800" kern="1200">
          <a:solidFill>
            <a:schemeClr val="bg1"/>
          </a:solidFill>
          <a:latin typeface="+mn-lt"/>
          <a:ea typeface="+mn-ea"/>
          <a:cs typeface="+mn-cs"/>
        </a:defRPr>
      </a:lvl3pPr>
      <a:lvl4pPr marL="10332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4pPr>
      <a:lvl5pPr marL="12618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5pPr>
      <a:lvl6pPr marL="14904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6pPr>
      <a:lvl7pPr marL="17190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7pPr>
      <a:lvl8pPr marL="19476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8pPr>
      <a:lvl9pPr marL="21762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duotone>
              <a:schemeClr val="bg2">
                <a:shade val="45000"/>
                <a:satMod val="135000"/>
              </a:schemeClr>
              <a:prstClr val="white"/>
            </a:duotone>
            <a:lum bright="-20000" contrast="30000"/>
          </a:blip>
          <a:srcRect l="9167" t="11783" r="9167" b="16030"/>
          <a:stretch>
            <a:fillRect/>
          </a:stretch>
        </p:blipFill>
        <p:spPr bwMode="auto">
          <a:xfrm>
            <a:off x="-1" y="0"/>
            <a:ext cx="12188825" cy="6858000"/>
          </a:xfrm>
          <a:prstGeom prst="rect">
            <a:avLst/>
          </a:prstGeom>
          <a:noFill/>
          <a:ln w="9525">
            <a:noFill/>
            <a:miter lim="800000"/>
            <a:headEnd/>
            <a:tailEnd/>
          </a:ln>
        </p:spPr>
      </p:pic>
      <p:sp>
        <p:nvSpPr>
          <p:cNvPr id="2" name="Title 1"/>
          <p:cNvSpPr>
            <a:spLocks noGrp="1"/>
          </p:cNvSpPr>
          <p:nvPr>
            <p:ph type="ctrTitle"/>
          </p:nvPr>
        </p:nvSpPr>
        <p:spPr>
          <a:xfrm>
            <a:off x="0" y="76200"/>
            <a:ext cx="12188824" cy="1219201"/>
          </a:xfrm>
        </p:spPr>
        <p:txBody>
          <a:bodyPr>
            <a:noAutofit/>
          </a:bodyPr>
          <a:lstStyle/>
          <a:p>
            <a:pPr algn="ctr"/>
            <a:r>
              <a:rPr lang="en-US" sz="8000" b="1" u="sng" dirty="0"/>
              <a:t>Road </a:t>
            </a:r>
            <a:r>
              <a:rPr lang="en-US" sz="8000" b="1" u="sng" dirty="0" smtClean="0"/>
              <a:t>Map Assignment </a:t>
            </a:r>
            <a:endParaRPr lang="en-US" sz="8000" b="1" u="sng" dirty="0"/>
          </a:p>
        </p:txBody>
      </p:sp>
      <p:sp>
        <p:nvSpPr>
          <p:cNvPr id="3" name="Subtitle 2"/>
          <p:cNvSpPr>
            <a:spLocks noGrp="1"/>
          </p:cNvSpPr>
          <p:nvPr>
            <p:ph type="subTitle" idx="1"/>
          </p:nvPr>
        </p:nvSpPr>
        <p:spPr>
          <a:xfrm>
            <a:off x="150812" y="1600200"/>
            <a:ext cx="11887200" cy="4876800"/>
          </a:xfrm>
        </p:spPr>
        <p:txBody>
          <a:bodyPr>
            <a:normAutofit fontScale="92500" lnSpcReduction="10000"/>
          </a:bodyPr>
          <a:lstStyle/>
          <a:p>
            <a:pPr algn="l"/>
            <a:r>
              <a:rPr lang="en-US" sz="3500" b="1" dirty="0">
                <a:solidFill>
                  <a:schemeClr val="tx1"/>
                </a:solidFill>
              </a:rPr>
              <a:t>Using the paper, create a </a:t>
            </a:r>
            <a:r>
              <a:rPr lang="en-US" sz="3500" b="1" dirty="0" smtClean="0">
                <a:solidFill>
                  <a:schemeClr val="tx1"/>
                </a:solidFill>
              </a:rPr>
              <a:t>personal Road Map </a:t>
            </a:r>
            <a:r>
              <a:rPr lang="en-US" sz="3500" b="1" dirty="0">
                <a:solidFill>
                  <a:schemeClr val="tx1"/>
                </a:solidFill>
              </a:rPr>
              <a:t>to chart major “milestones” and “roadblocks” in your life such as starting school, moving, musical recitals, sports events, joining a team, making or losing a friend, family events such as births, marriages, divorces, etc.</a:t>
            </a:r>
          </a:p>
          <a:p>
            <a:pPr algn="l"/>
            <a:endParaRPr lang="en-US" sz="3500" b="1" dirty="0">
              <a:solidFill>
                <a:schemeClr val="tx1"/>
              </a:solidFill>
            </a:endParaRPr>
          </a:p>
          <a:p>
            <a:pPr algn="l"/>
            <a:r>
              <a:rPr lang="en-US" sz="3500" b="1" dirty="0">
                <a:solidFill>
                  <a:schemeClr val="tx1"/>
                </a:solidFill>
              </a:rPr>
              <a:t>These events, both good and bad, have led your development and growth towards where you are today.  Be creative!  If you wish to draw pictures or other symbols, you may.  Be sure to put the age that you were when these events happened.  Start at birth and continue through today.  You must have at least 20 significant events.    </a:t>
            </a:r>
          </a:p>
        </p:txBody>
      </p:sp>
    </p:spTree>
    <p:extLst>
      <p:ext uri="{BB962C8B-B14F-4D97-AF65-F5344CB8AC3E}">
        <p14:creationId xmlns:p14="http://schemas.microsoft.com/office/powerpoint/2010/main" val="91769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uden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2">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Student presentation" id="{61936DD2-5F1E-4CE5-AB4B-725D35FC9179}" vid="{60FEA300-D151-4B21-9955-901AC34D046A}"/>
    </a:ext>
  </a:extLst>
</a:theme>
</file>

<file path=ppt/theme/theme2.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98950B5-7B6B-4C28-8458-CAB8EA4CB2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Student scientific report presentation</Template>
  <TotalTime>0</TotalTime>
  <Words>127</Words>
  <Application>Microsoft Office PowerPoint</Application>
  <PresentationFormat>Custom</PresentationFormat>
  <Paragraphs>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Century Gothic</vt:lpstr>
      <vt:lpstr>Wingdings 3</vt:lpstr>
      <vt:lpstr>Student presentation</vt:lpstr>
      <vt:lpstr>Road Map Assignment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2015-06-04T17:14:47Z</dcterms:created>
  <dcterms:modified xsi:type="dcterms:W3CDTF">2015-08-09T23:18:02Z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TC034605859991</vt:lpwstr>
  </property>
</Properties>
</file>