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81" r:id="rId4"/>
    <p:sldId id="282" r:id="rId5"/>
    <p:sldId id="294" r:id="rId6"/>
    <p:sldId id="295" r:id="rId7"/>
    <p:sldId id="289" r:id="rId8"/>
    <p:sldId id="296" r:id="rId9"/>
    <p:sldId id="290" r:id="rId10"/>
    <p:sldId id="297" r:id="rId11"/>
    <p:sldId id="291" r:id="rId12"/>
    <p:sldId id="298" r:id="rId13"/>
    <p:sldId id="292" r:id="rId14"/>
    <p:sldId id="299" r:id="rId15"/>
    <p:sldId id="293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5" d="100"/>
          <a:sy n="65" d="100"/>
        </p:scale>
        <p:origin x="7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7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1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9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 *Dress/grooming- the clothing you wear and your personal hygiene. Dress for the job you want, not</a:t>
            </a:r>
            <a:r>
              <a:rPr lang="en-US" sz="1200" baseline="0" dirty="0" smtClean="0"/>
              <a:t> the job you are interviewing for.</a:t>
            </a:r>
            <a:endParaRPr lang="en-US" sz="1200" dirty="0" smtClean="0"/>
          </a:p>
          <a:p>
            <a:r>
              <a:rPr lang="en-US" sz="1200" dirty="0" smtClean="0"/>
              <a:t> *Positive attitude-</a:t>
            </a:r>
            <a:r>
              <a:rPr lang="en-US" sz="1200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an uplifting future vision, no matter how bad the current circumstance, </a:t>
            </a:r>
            <a:endParaRPr lang="en-US" sz="1200" dirty="0" smtClean="0"/>
          </a:p>
          <a:p>
            <a:r>
              <a:rPr lang="en-US" sz="1200" dirty="0" smtClean="0"/>
              <a:t> *Work ethic-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importance of work and its ability to strength character through getting the job done </a:t>
            </a:r>
            <a:endParaRPr lang="en-US" sz="1200" dirty="0" smtClean="0"/>
          </a:p>
          <a:p>
            <a:r>
              <a:rPr lang="en-US" sz="1200" dirty="0" smtClean="0"/>
              <a:t> *Responsibility-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being accountable for something </a:t>
            </a:r>
            <a:endParaRPr lang="en-US" sz="1200" dirty="0" smtClean="0"/>
          </a:p>
          <a:p>
            <a:r>
              <a:rPr lang="en-US" sz="1200" dirty="0" smtClean="0"/>
              <a:t> *Dependability- being consistent</a:t>
            </a:r>
            <a:r>
              <a:rPr lang="en-US" sz="1200" baseline="0" dirty="0" smtClean="0"/>
              <a:t> and reliable in work</a:t>
            </a:r>
            <a:endParaRPr lang="en-US" sz="1200" dirty="0" smtClean="0"/>
          </a:p>
          <a:p>
            <a:r>
              <a:rPr lang="en-US" sz="1200" dirty="0" smtClean="0"/>
              <a:t> *Integrity-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obedience to moral and ethical principles and being honest</a:t>
            </a:r>
            <a:endParaRPr lang="en-US" sz="1200" dirty="0" smtClean="0"/>
          </a:p>
          <a:p>
            <a:r>
              <a:rPr lang="en-US" sz="1200" dirty="0" smtClean="0"/>
              <a:t> *Communication-</a:t>
            </a:r>
            <a:r>
              <a:rPr lang="en-US" sz="1200" baseline="0" dirty="0" smtClean="0"/>
              <a:t> expressing your ideas, thoughts, expressions, feeling and emotions in appropriate ways</a:t>
            </a:r>
            <a:endParaRPr lang="en-US" sz="1200" dirty="0" smtClean="0"/>
          </a:p>
          <a:p>
            <a:r>
              <a:rPr lang="en-US" sz="1200" dirty="0" smtClean="0"/>
              <a:t> *Teamwork-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coordinated effort of individuals as part of a group to work together </a:t>
            </a:r>
            <a:endParaRPr lang="en-US" sz="1200" dirty="0" smtClean="0"/>
          </a:p>
          <a:p>
            <a:r>
              <a:rPr lang="en-US" sz="1200" dirty="0" smtClean="0"/>
              <a:t> *Planning- preparing for what is coming up</a:t>
            </a:r>
          </a:p>
          <a:p>
            <a:r>
              <a:rPr lang="en-US" sz="1200" dirty="0" smtClean="0"/>
              <a:t> *Adaptability-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capable to adjust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6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8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…will help to prepare you for family life, work life, and careers in family and consumer sciences by:</a:t>
            </a:r>
          </a:p>
          <a:p>
            <a:r>
              <a:rPr lang="en-US" dirty="0" smtClean="0"/>
              <a:t>-Providing opportunities to develop the knowledge, skills, attitudes, and behaviors needed through</a:t>
            </a:r>
          </a:p>
          <a:p>
            <a:r>
              <a:rPr lang="en-US" dirty="0" smtClean="0"/>
              <a:t>-Character development, creative and critical thinking, interpersonal communication, practical knowledge, and vocational preparation.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…will help to prepare you for family life, work life, and careers in family and consumer sciences by:</a:t>
            </a:r>
          </a:p>
          <a:p>
            <a:r>
              <a:rPr lang="en-US" dirty="0" smtClean="0"/>
              <a:t>-Providing opportunities to develop the knowledge, skills, attitudes, and behaviors needed through</a:t>
            </a:r>
          </a:p>
          <a:p>
            <a:r>
              <a:rPr lang="en-US" dirty="0" smtClean="0"/>
              <a:t>-Character development, creative and critical thinking, interpersonal communication, practical knowledge, and vocational preparation.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4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Concentrator</a:t>
            </a:r>
            <a:r>
              <a:rPr lang="en-US" baseline="0" dirty="0" smtClean="0"/>
              <a:t> vs completer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Concentrators:  Completes 1.5 credits in a pathway</a:t>
            </a:r>
          </a:p>
          <a:p>
            <a:r>
              <a:rPr lang="en-US" baseline="0" dirty="0" smtClean="0"/>
              <a:t>Completers:  Completes 3 credits in a pathway , completes the pathway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3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 Profiler: https://utahfutures.org/assessments/interest-profiler</a:t>
            </a:r>
          </a:p>
          <a:p>
            <a:endParaRPr lang="en-US" dirty="0" smtClean="0"/>
          </a:p>
          <a:p>
            <a:r>
              <a:rPr lang="en-US" dirty="0" smtClean="0"/>
              <a:t>Color Code: Use hardcopy</a:t>
            </a:r>
          </a:p>
          <a:p>
            <a:endParaRPr lang="en-US" dirty="0" smtClean="0"/>
          </a:p>
          <a:p>
            <a:r>
              <a:rPr lang="en-US" dirty="0" smtClean="0"/>
              <a:t>Multiple</a:t>
            </a:r>
            <a:r>
              <a:rPr lang="en-US" baseline="0" dirty="0" smtClean="0"/>
              <a:t> Intelligence- be sure to look at the tab “What are multiple intelligences?”: http://www.bgfl.org/bgfl/custom/resources_ftp/client_ftp/ks3/ict/multiple_int/questions/choose_lang.cfm</a:t>
            </a:r>
          </a:p>
          <a:p>
            <a:endParaRPr lang="en-US" baseline="0" dirty="0" smtClean="0"/>
          </a:p>
          <a:p>
            <a:r>
              <a:rPr lang="en-US" baseline="0" smtClean="0"/>
              <a:t>Interest Profiler:  http://www.mynextmove.org/explore/ip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3400" y="2057400"/>
            <a:ext cx="8237624" cy="1470025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tx1"/>
                </a:solidFill>
              </a:rPr>
              <a:t>Career Investigation</a:t>
            </a:r>
            <a:endParaRPr lang="en-US" sz="7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133600" y="3124200"/>
            <a:ext cx="6601328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Family and Human Services Pathway</a:t>
            </a:r>
            <a:endParaRPr lang="en-US" sz="3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7079" y="152400"/>
            <a:ext cx="618310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Career Research Project:</a:t>
            </a:r>
          </a:p>
          <a:p>
            <a:r>
              <a:rPr lang="en-US" sz="3200" dirty="0" smtClean="0"/>
              <a:t>-Job Descriptions/Overview </a:t>
            </a:r>
          </a:p>
          <a:p>
            <a:r>
              <a:rPr lang="en-US" sz="3200" dirty="0" smtClean="0"/>
              <a:t>-Skills/Abilities </a:t>
            </a:r>
          </a:p>
          <a:p>
            <a:r>
              <a:rPr lang="en-US" sz="3200" dirty="0" smtClean="0"/>
              <a:t>-Entry Level Positions/Advancement</a:t>
            </a:r>
          </a:p>
          <a:p>
            <a:r>
              <a:rPr lang="en-US" sz="3200" dirty="0" smtClean="0"/>
              <a:t>-Job &amp; Employment Outlook</a:t>
            </a:r>
          </a:p>
          <a:p>
            <a:r>
              <a:rPr lang="en-US" sz="3200" dirty="0" smtClean="0"/>
              <a:t>-Education &amp; Preparation Needed </a:t>
            </a:r>
          </a:p>
          <a:p>
            <a:r>
              <a:rPr lang="en-US" sz="3200" dirty="0" smtClean="0"/>
              <a:t>-Wages/Salary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3897" y="3876496"/>
            <a:ext cx="5051735" cy="29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013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Create a Plan!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3592"/>
          <a:stretch/>
        </p:blipFill>
        <p:spPr>
          <a:xfrm>
            <a:off x="4191000" y="0"/>
            <a:ext cx="4953000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042" y="457200"/>
            <a:ext cx="51191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Career Planning: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*Plans for high school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*Further education/training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*Extra curricular activities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47586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3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Skills Critical in the Work Force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2868"/>
          <a:stretch/>
        </p:blipFill>
        <p:spPr>
          <a:xfrm>
            <a:off x="4191000" y="0"/>
            <a:ext cx="4953000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0499" y="457200"/>
            <a:ext cx="64625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Critical Work Force Skills: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*Dress/Grooming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*Positive Attitude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*Work Ethic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*Responsibility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*Dependability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92296"/>
            <a:ext cx="4686300" cy="27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26232" y="1143000"/>
            <a:ext cx="33177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*Integrity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*Communication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*Teamwork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*Planning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*Adaptability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2595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Mock Interviews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2868"/>
          <a:stretch/>
        </p:blipFill>
        <p:spPr>
          <a:xfrm>
            <a:off x="4191000" y="0"/>
            <a:ext cx="4953000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1" y="0"/>
            <a:ext cx="6781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Mock Interview Preparation: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*Speak </a:t>
            </a:r>
            <a:r>
              <a:rPr lang="en-US" sz="2800" b="1" u="sng" dirty="0" smtClean="0"/>
              <a:t>clearly</a:t>
            </a:r>
            <a:r>
              <a:rPr lang="en-US" sz="2800" dirty="0" smtClean="0"/>
              <a:t> and use proper grammar, 	word usage, and pronunciation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*Use appropriate body </a:t>
            </a:r>
            <a:r>
              <a:rPr lang="en-US" sz="2800" b="1" u="sng" dirty="0" smtClean="0"/>
              <a:t>language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*Posture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*Mannerisms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</a:t>
            </a:r>
            <a:r>
              <a:rPr lang="en-US" sz="2800" b="1" u="sng" dirty="0" smtClean="0"/>
              <a:t>Eye contact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*Wear appropriate </a:t>
            </a:r>
            <a:r>
              <a:rPr lang="en-US" sz="2800" b="1" u="sng" dirty="0" smtClean="0"/>
              <a:t>clothing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*Prepare yourself with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background knowledge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*Provide clear and concise answers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*</a:t>
            </a:r>
            <a:r>
              <a:rPr lang="en-US" sz="2800" b="1" u="sng" dirty="0" smtClean="0"/>
              <a:t>Shake the hand </a:t>
            </a:r>
            <a:r>
              <a:rPr lang="en-US" sz="2800" dirty="0" smtClean="0"/>
              <a:t>of your interviewers 	at the beginning and end of the 	interview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595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Career Investigation Project Outline: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Discuss CTE College and Career </a:t>
            </a:r>
            <a:r>
              <a:rPr lang="en-US" b="1" u="sng" dirty="0" smtClean="0"/>
              <a:t>Pathways</a:t>
            </a:r>
            <a:r>
              <a:rPr lang="en-US" dirty="0" smtClean="0"/>
              <a:t> – (Family and Human Services Pathway)</a:t>
            </a:r>
          </a:p>
          <a:p>
            <a:r>
              <a:rPr lang="en-US" dirty="0" smtClean="0"/>
              <a:t>Participate in a career related </a:t>
            </a:r>
            <a:r>
              <a:rPr lang="en-US" b="1" u="sng" dirty="0" smtClean="0"/>
              <a:t>self-assessments</a:t>
            </a:r>
            <a:endParaRPr lang="en-US" b="1" u="sng" dirty="0"/>
          </a:p>
          <a:p>
            <a:r>
              <a:rPr lang="en-US" b="1" u="sng" dirty="0" smtClean="0"/>
              <a:t>Research</a:t>
            </a:r>
            <a:r>
              <a:rPr lang="en-US" dirty="0" smtClean="0"/>
              <a:t> and </a:t>
            </a:r>
            <a:r>
              <a:rPr lang="en-US" b="1" u="sng" dirty="0" smtClean="0"/>
              <a:t>explore</a:t>
            </a:r>
            <a:r>
              <a:rPr lang="en-US" dirty="0" smtClean="0"/>
              <a:t> a career of choice based upon self-assessment results</a:t>
            </a:r>
          </a:p>
          <a:p>
            <a:r>
              <a:rPr lang="en-US" dirty="0" smtClean="0"/>
              <a:t>Create a </a:t>
            </a:r>
            <a:r>
              <a:rPr lang="en-US" b="1" u="sng" dirty="0" smtClean="0"/>
              <a:t>plan</a:t>
            </a:r>
            <a:r>
              <a:rPr lang="en-US" dirty="0" smtClean="0"/>
              <a:t> for achieving your goal</a:t>
            </a:r>
          </a:p>
          <a:p>
            <a:r>
              <a:rPr lang="en-US" dirty="0" smtClean="0"/>
              <a:t>Learn skills critical for entering the </a:t>
            </a:r>
            <a:r>
              <a:rPr lang="en-US" b="1" u="sng" dirty="0" smtClean="0"/>
              <a:t>work force</a:t>
            </a:r>
          </a:p>
          <a:p>
            <a:r>
              <a:rPr lang="en-US" dirty="0"/>
              <a:t>P</a:t>
            </a:r>
            <a:r>
              <a:rPr lang="en-US" dirty="0" smtClean="0"/>
              <a:t>articipate in a mock </a:t>
            </a:r>
            <a:r>
              <a:rPr lang="en-US" b="1" u="sng" dirty="0" smtClean="0"/>
              <a:t>interview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CTE College and Career Pathways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3350"/>
          <a:stretch/>
        </p:blipFill>
        <p:spPr>
          <a:xfrm>
            <a:off x="4191000" y="1"/>
            <a:ext cx="4953000" cy="2743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0" y="152668"/>
            <a:ext cx="5257800" cy="6552664"/>
            <a:chOff x="6210300" y="-564077"/>
            <a:chExt cx="5686425" cy="80602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10300" y="-564077"/>
              <a:ext cx="5686425" cy="806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8800" y="5562600"/>
              <a:ext cx="28860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181600" y="156656"/>
            <a:ext cx="3962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500" b="1" dirty="0" smtClean="0"/>
              <a:t>Pathways will help you to prepare for family life, work life and careers in FACS by:</a:t>
            </a:r>
          </a:p>
          <a:p>
            <a:pPr marL="623887" lvl="1" indent="-342900">
              <a:buFont typeface="Courier New" panose="02070309020205020404" pitchFamily="49" charset="0"/>
              <a:buChar char="o"/>
            </a:pPr>
            <a:r>
              <a:rPr lang="en-US" sz="2550" dirty="0" smtClean="0"/>
              <a:t>Providing opportunities to develop the </a:t>
            </a:r>
            <a:r>
              <a:rPr lang="en-US" sz="2550" b="1" u="sng" dirty="0" smtClean="0"/>
              <a:t>knowledge</a:t>
            </a:r>
            <a:r>
              <a:rPr lang="en-US" sz="2550" dirty="0" smtClean="0"/>
              <a:t>, skills, attitudes and behaviors needed through character development, creative and critical thinking, interpersonal </a:t>
            </a:r>
            <a:r>
              <a:rPr lang="en-US" sz="2550" b="1" u="sng" dirty="0" smtClean="0"/>
              <a:t>communication</a:t>
            </a:r>
            <a:r>
              <a:rPr lang="en-US" sz="2550" dirty="0" smtClean="0"/>
              <a:t>, practical knowledge and </a:t>
            </a:r>
            <a:r>
              <a:rPr lang="en-US" sz="2550" b="1" u="sng" dirty="0" smtClean="0"/>
              <a:t>vocational </a:t>
            </a:r>
            <a:r>
              <a:rPr lang="en-US" sz="2550" dirty="0" smtClean="0"/>
              <a:t>preparation. 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75906"/>
            <a:ext cx="4448175" cy="19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934064"/>
            <a:ext cx="6220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Consumer Economics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Early Childhood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Family and Human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Fashion Design, Manufacturing &amp; Merchandising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Food Science, Dietetics &amp; Nutrition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Food Services and Culinary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Interior Design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9575" y="342899"/>
            <a:ext cx="8839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u="sng" dirty="0" smtClean="0"/>
              <a:t>Pathways in Family and Consumer Sciences:</a:t>
            </a:r>
            <a:endParaRPr lang="en-US" sz="3500" b="1" u="sng" dirty="0"/>
          </a:p>
        </p:txBody>
      </p:sp>
    </p:spTree>
    <p:extLst>
      <p:ext uri="{BB962C8B-B14F-4D97-AF65-F5344CB8AC3E}">
        <p14:creationId xmlns:p14="http://schemas.microsoft.com/office/powerpoint/2010/main" val="3347718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356" y="1706265"/>
            <a:ext cx="4876800" cy="381483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52400"/>
            <a:ext cx="8839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u="sng" dirty="0" smtClean="0"/>
              <a:t>Concentrators vs. Completers:</a:t>
            </a:r>
            <a:endParaRPr lang="en-US" sz="45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436162"/>
            <a:ext cx="39624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500" b="1" u="sng" dirty="0" smtClean="0"/>
              <a:t>Concentrators:  </a:t>
            </a:r>
            <a:r>
              <a:rPr lang="en-US" sz="2500" b="1" dirty="0" smtClean="0"/>
              <a:t>Students that complete 1.5 credits in a Pathway </a:t>
            </a:r>
          </a:p>
          <a:p>
            <a:endParaRPr lang="en-US" sz="2500" b="1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500" b="1" u="sng" dirty="0" smtClean="0"/>
              <a:t>Completers:</a:t>
            </a:r>
            <a:r>
              <a:rPr lang="en-US" sz="2500" b="1" dirty="0" smtClean="0"/>
              <a:t>  Students that complete 3 credits in a Pathway </a:t>
            </a:r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2550" b="1" dirty="0" smtClean="0"/>
              <a:t>Completers get a </a:t>
            </a:r>
            <a:r>
              <a:rPr lang="en-US" sz="2550" b="1" u="sng" dirty="0" smtClean="0"/>
              <a:t>medallion</a:t>
            </a:r>
            <a:r>
              <a:rPr lang="en-US" sz="2550" b="1" dirty="0" smtClean="0"/>
              <a:t> at graduation!</a:t>
            </a:r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2550" b="1" dirty="0" smtClean="0"/>
              <a:t>Start planning now!</a:t>
            </a:r>
            <a:endParaRPr lang="en-US" sz="2550" dirty="0" smtClean="0"/>
          </a:p>
        </p:txBody>
      </p:sp>
    </p:spTree>
    <p:extLst>
      <p:ext uri="{BB962C8B-B14F-4D97-AF65-F5344CB8AC3E}">
        <p14:creationId xmlns:p14="http://schemas.microsoft.com/office/powerpoint/2010/main" val="334030470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Career Related Self-Assessments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4503"/>
          <a:stretch/>
        </p:blipFill>
        <p:spPr>
          <a:xfrm>
            <a:off x="4191000" y="1"/>
            <a:ext cx="4953000" cy="25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7079" y="457200"/>
            <a:ext cx="448988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Self- Assessments:</a:t>
            </a:r>
          </a:p>
          <a:p>
            <a:r>
              <a:rPr lang="en-US" sz="3200" dirty="0" smtClean="0"/>
              <a:t>-Personal Interests</a:t>
            </a:r>
          </a:p>
          <a:p>
            <a:r>
              <a:rPr lang="en-US" sz="3200" dirty="0" smtClean="0"/>
              <a:t>-Values</a:t>
            </a:r>
          </a:p>
          <a:p>
            <a:r>
              <a:rPr lang="en-US" sz="3200" dirty="0" smtClean="0"/>
              <a:t>-Aptitudes</a:t>
            </a:r>
          </a:p>
          <a:p>
            <a:r>
              <a:rPr lang="en-US" sz="3200" dirty="0" smtClean="0"/>
              <a:t>-Skills</a:t>
            </a:r>
          </a:p>
          <a:p>
            <a:r>
              <a:rPr lang="en-US" sz="3200" dirty="0" smtClean="0"/>
              <a:t>-Personality Traits</a:t>
            </a:r>
          </a:p>
          <a:p>
            <a:r>
              <a:rPr lang="en-US" sz="3200" dirty="0" smtClean="0"/>
              <a:t>-Learning Styles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266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s://kathydigno.files.wordpress.com/2013/12/happy-person-clip-art.png?w=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0" cy="55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9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703443"/>
            <a:ext cx="85344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Research and Explore Career Options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3592"/>
          <a:stretch/>
        </p:blipFill>
        <p:spPr>
          <a:xfrm>
            <a:off x="4191000" y="0"/>
            <a:ext cx="4953000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650</Words>
  <Application>Microsoft Office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Training</vt:lpstr>
      <vt:lpstr>Career Investigation</vt:lpstr>
      <vt:lpstr>Career Investigation Project Outline: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2015-06-05T13:03:56Z</dcterms:created>
  <dcterms:modified xsi:type="dcterms:W3CDTF">2015-08-11T00:56:00Z</dcterms:modified>
</cp:coreProperties>
</file>