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6" r:id="rId2"/>
  </p:sldMasterIdLst>
  <p:notesMasterIdLst>
    <p:notesMasterId r:id="rId10"/>
  </p:notesMasterIdLst>
  <p:handoutMasterIdLst>
    <p:handoutMasterId r:id="rId11"/>
  </p:handoutMasterIdLst>
  <p:sldIdLst>
    <p:sldId id="257" r:id="rId3"/>
    <p:sldId id="258" r:id="rId4"/>
    <p:sldId id="273" r:id="rId5"/>
    <p:sldId id="274" r:id="rId6"/>
    <p:sldId id="277" r:id="rId7"/>
    <p:sldId id="278" r:id="rId8"/>
    <p:sldId id="27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7296" userDrawn="1">
          <p15:clr>
            <a:srgbClr val="A4A3A4"/>
          </p15:clr>
        </p15:guide>
        <p15:guide id="4" orient="horz" pos="41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89911" autoAdjust="0"/>
  </p:normalViewPr>
  <p:slideViewPr>
    <p:cSldViewPr snapToGrid="0">
      <p:cViewPr varScale="1">
        <p:scale>
          <a:sx n="48" d="100"/>
          <a:sy n="48" d="100"/>
        </p:scale>
        <p:origin x="60" y="888"/>
      </p:cViewPr>
      <p:guideLst>
        <p:guide orient="horz" pos="2160"/>
        <p:guide pos="3840"/>
        <p:guide pos="7296"/>
        <p:guide orient="horz" pos="412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2538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796EA6-6F25-4F19-87BA-7ADCC16DAEFF}" type="datetimeFigureOut">
              <a:rPr lang="en-US" smtClean="0"/>
              <a:t>8/10/2015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E50CC-F33A-4EF4-9F12-93EC4A21A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2950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9C172E-A8B5-46F6-B05C-DFA3E2E0F207}" type="datetimeFigureOut">
              <a:rPr lang="en-US" smtClean="0"/>
              <a:t>8/10/2015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674CE4-FBD8-4481-AEFB-CA53E599A7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268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74CE4-FBD8-4481-AEFB-CA53E599A74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9742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How presentation will benefit audience: Adult learners are more interested in a subject if they know how or why it is important to them.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Presenter’s level of expertise in the subject: Briefly state your credentials in this area, or explain why participants should listen to you.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FD335-6D8E-486A-8F5F-DFC7325903F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67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How presentation will benefit audience: Adult learners are more interested in a subject if they know how or why it is important to them.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Presenter’s level of expertise in the subject: Briefly state your credentials in this area, or explain why participants should listen to you.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FD335-6D8E-486A-8F5F-DFC7325903F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0546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How presentation will benefit audience: Adult learners are more interested in a subject if they know how or why it is important to them.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Presenter’s level of expertise in the subject: Briefly state your credentials in this area, or explain why participants should listen to you.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FD335-6D8E-486A-8F5F-DFC7325903F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275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How presentation will benefit audience: Adult learners are more interested in a subject if they know how or why it is important to them.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Presenter’s level of expertise in the subject: Briefly state your credentials in this area, or explain why participants should listen to you.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FD335-6D8E-486A-8F5F-DFC7325903F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8500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How presentation will benefit audience: Adult learners are more interested in a subject if they know how or why it is important to them.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Presenter’s level of expertise in the subject: Briefly state your credentials in this area, or explain why participants should listen to you.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FD335-6D8E-486A-8F5F-DFC7325903F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3977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How presentation will benefit audience: Adult learners are more interested in a subject if they know how or why it is important to them.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Presenter’s level of expertise in the subject: Briefly state your credentials in this area, or explain why participants should listen to you.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FD335-6D8E-486A-8F5F-DFC7325903F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393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7213577" y="3810001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Rectangle 23"/>
          <p:cNvSpPr/>
          <p:nvPr/>
        </p:nvSpPr>
        <p:spPr>
          <a:xfrm flipV="1">
            <a:off x="7213601" y="3897010"/>
            <a:ext cx="49784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Rectangle 24"/>
          <p:cNvSpPr/>
          <p:nvPr/>
        </p:nvSpPr>
        <p:spPr>
          <a:xfrm flipV="1">
            <a:off x="7213601" y="4115167"/>
            <a:ext cx="49784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Rectangle 25"/>
          <p:cNvSpPr/>
          <p:nvPr/>
        </p:nvSpPr>
        <p:spPr>
          <a:xfrm flipV="1">
            <a:off x="7213600" y="4164403"/>
            <a:ext cx="262128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7" name="Rectangle 26"/>
          <p:cNvSpPr/>
          <p:nvPr/>
        </p:nvSpPr>
        <p:spPr>
          <a:xfrm flipV="1">
            <a:off x="7213600" y="4199572"/>
            <a:ext cx="262128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7213600" y="3962400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9835343" y="406098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12192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Rectangle 9"/>
          <p:cNvSpPr/>
          <p:nvPr/>
        </p:nvSpPr>
        <p:spPr>
          <a:xfrm>
            <a:off x="1" y="3675528"/>
            <a:ext cx="12192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1" name="Rectangle 10"/>
          <p:cNvSpPr/>
          <p:nvPr/>
        </p:nvSpPr>
        <p:spPr>
          <a:xfrm flipV="1">
            <a:off x="8552068" y="3643090"/>
            <a:ext cx="3639933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12192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8940800" y="4206240"/>
            <a:ext cx="1280160" cy="457200"/>
          </a:xfrm>
        </p:spPr>
        <p:txBody>
          <a:bodyPr/>
          <a:lstStyle/>
          <a:p>
            <a:fld id="{4E708F12-96AD-4ED4-8132-A78F5E42C1F5}" type="datetime1">
              <a:rPr lang="en-US" smtClean="0"/>
              <a:t>8/10/2015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7213600" y="4205288"/>
            <a:ext cx="17272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1093451" y="1136"/>
            <a:ext cx="996949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2401888"/>
            <a:ext cx="112776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60115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A170-8299-44AD-AEEF-FC686C3D7804}" type="datetime1">
              <a:rPr lang="en-US" smtClean="0"/>
              <a:t>8/10/2015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467844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1763A-68EC-4ECD-9620-D9FE9CDDD622}" type="datetime1">
              <a:rPr lang="en-US" smtClean="0"/>
              <a:t>8/10/2015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143000"/>
            <a:ext cx="8331200" cy="54483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54483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97808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8BEDD-6160-49BB-B372-861DE7DE9BA5}" type="datetime1">
              <a:rPr lang="en-US" smtClean="0"/>
              <a:t>8/10/2015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594303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E819F-B7FD-4B29-8F66-9E318144BC2A}" type="datetime1">
              <a:rPr lang="en-US" smtClean="0"/>
              <a:t>8/10/2015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1981201"/>
            <a:ext cx="103632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/>
                </a:soli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70512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159C-B6E0-4F10-9F4A-2FA57003B139}" type="datetime1">
              <a:rPr lang="en-US" smtClean="0"/>
              <a:t>8/10/2015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2249425"/>
            <a:ext cx="5384800" cy="4341875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249425"/>
            <a:ext cx="5384800" cy="4341875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4464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0" orient="horz" pos="2160" userDrawn="1">
          <p15:clr>
            <a:srgbClr val="FBAE40"/>
          </p15:clr>
        </p15:guide>
        <p15:guide id="1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170CBBB-D1D1-4386-A5E9-07F3477B78F3}" type="datetime1">
              <a:rPr lang="en-US" smtClean="0"/>
              <a:t>8/10/2015</a:t>
            </a:fld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1073" y="2708519"/>
            <a:ext cx="5389033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94968" y="2244970"/>
            <a:ext cx="5389033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70716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778240" y="612648"/>
            <a:ext cx="1276352" cy="457200"/>
          </a:xfrm>
        </p:spPr>
        <p:txBody>
          <a:bodyPr/>
          <a:lstStyle/>
          <a:p>
            <a:fld id="{9FA4CAD8-0EA7-4615-B69B-B2F199EF3A93}" type="datetime1">
              <a:rPr lang="en-US" smtClean="0"/>
              <a:t>8/10/2015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010400" y="612648"/>
            <a:ext cx="176784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899648" y="2272"/>
            <a:ext cx="1016000" cy="365760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821952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34BD7-6953-492C-921B-E68B2D7F14C8}" type="datetime1">
              <a:rPr lang="en-US" smtClean="0"/>
              <a:t>8/10/2015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695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17D9B-D4D3-4E23-88DF-2E354FA43196}" type="datetime1">
              <a:rPr lang="en-US" smtClean="0"/>
              <a:t>8/10/2015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03200" y="776287"/>
            <a:ext cx="6803136" cy="580508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7137995" y="2010727"/>
            <a:ext cx="4511040" cy="4580573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98685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F67C5-D04E-4576-B61C-12ABA14BBD6C}" type="datetime1">
              <a:rPr lang="en-US" smtClean="0"/>
              <a:t>8/10/2015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17924" y="3274309"/>
            <a:ext cx="34544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3913" y="1109161"/>
            <a:ext cx="782404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883619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9"/>
            <a:ext cx="12192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12192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0" name="Rectangle 29"/>
          <p:cNvSpPr/>
          <p:nvPr/>
        </p:nvSpPr>
        <p:spPr>
          <a:xfrm>
            <a:off x="1" y="308277"/>
            <a:ext cx="12192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1" name="Rectangle 30"/>
          <p:cNvSpPr/>
          <p:nvPr/>
        </p:nvSpPr>
        <p:spPr>
          <a:xfrm flipV="1">
            <a:off x="7213577" y="360247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2" name="Rectangle 31"/>
          <p:cNvSpPr/>
          <p:nvPr/>
        </p:nvSpPr>
        <p:spPr>
          <a:xfrm flipV="1">
            <a:off x="7213601" y="440113"/>
            <a:ext cx="49784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7209785" y="497504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9831528" y="58894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5" name="Rectangle 34"/>
          <p:cNvSpPr/>
          <p:nvPr/>
        </p:nvSpPr>
        <p:spPr bwMode="invGray">
          <a:xfrm>
            <a:off x="12113288" y="-2001"/>
            <a:ext cx="76835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12059308" y="-2001"/>
            <a:ext cx="3657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12033904" y="-2001"/>
            <a:ext cx="12192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8" name="Rectangle 37"/>
          <p:cNvSpPr/>
          <p:nvPr/>
        </p:nvSpPr>
        <p:spPr bwMode="invGray">
          <a:xfrm>
            <a:off x="11967231" y="-2001"/>
            <a:ext cx="36576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9" name="Rectangle 38"/>
          <p:cNvSpPr/>
          <p:nvPr/>
        </p:nvSpPr>
        <p:spPr bwMode="invGray">
          <a:xfrm>
            <a:off x="11887569" y="380"/>
            <a:ext cx="73152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0" name="Rectangle 39"/>
          <p:cNvSpPr/>
          <p:nvPr/>
        </p:nvSpPr>
        <p:spPr bwMode="invGray">
          <a:xfrm>
            <a:off x="11831300" y="380"/>
            <a:ext cx="12192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782048" y="612648"/>
            <a:ext cx="127635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20F09E4-6EA4-4BF3-9FC8-FF40373B88E6}" type="datetime1">
              <a:rPr lang="en-US" smtClean="0"/>
              <a:t>8/10/2015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7010400" y="612648"/>
            <a:ext cx="176784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99648" y="2272"/>
            <a:ext cx="1016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2249424"/>
            <a:ext cx="109728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132171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tx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 panose="05020102010507070707" pitchFamily="18" charset="2"/>
        <a:buChar char="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 panose="05020102010507070707" pitchFamily="18" charset="2"/>
        <a:buChar char="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1"/>
        </a:buClr>
        <a:buFont typeface="Wingdings 2" panose="05020102010507070707" pitchFamily="18" charset="2"/>
        <a:buChar char="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1"/>
        </a:buClr>
        <a:buFont typeface="Wingdings 2" panose="05020102010507070707" pitchFamily="18" charset="2"/>
        <a:buChar char="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1"/>
        </a:buClr>
        <a:buFont typeface="Wingdings 2" panose="05020102010507070707" pitchFamily="18" charset="2"/>
        <a:buChar char="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1"/>
        </a:buClr>
        <a:buFont typeface="Wingdings 2" panose="05020102010507070707" pitchFamily="18" charset="2"/>
        <a:buChar char=""/>
        <a:defRPr kumimoji="0" sz="1500" kern="1200">
          <a:solidFill>
            <a:schemeClr val="tx2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1"/>
        </a:buClr>
        <a:buFont typeface="Wingdings 2" panose="05020102010507070707" pitchFamily="18" charset="2"/>
        <a:buChar char="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orient="horz" pos="415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0000" dirty="0" smtClean="0"/>
              <a:t>Social Interactions</a:t>
            </a:r>
            <a:endParaRPr lang="en-US" sz="100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400" dirty="0" smtClean="0"/>
              <a:t>Appropriate Social Behavior for Families, Careers &amp; Communities 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706305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46314"/>
            <a:ext cx="12191999" cy="1066800"/>
          </a:xfrm>
        </p:spPr>
        <p:txBody>
          <a:bodyPr>
            <a:normAutofit/>
          </a:bodyPr>
          <a:lstStyle/>
          <a:p>
            <a:r>
              <a:rPr lang="en-US" sz="5200" b="1" dirty="0" smtClean="0"/>
              <a:t>Good Manners and Appropriate Social Skills</a:t>
            </a:r>
            <a:endParaRPr lang="en-US" sz="5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273629" y="1654629"/>
            <a:ext cx="3940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18662" y="1537725"/>
            <a:ext cx="634116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 smtClean="0"/>
              <a:t>Using good manners and appropriate social skills shows </a:t>
            </a:r>
            <a:r>
              <a:rPr lang="en-US" sz="3200" b="1" u="sng" dirty="0" smtClean="0"/>
              <a:t>respect</a:t>
            </a:r>
            <a:r>
              <a:rPr lang="en-US" sz="3200" b="1" dirty="0" smtClean="0"/>
              <a:t> for the people and places around you.  </a:t>
            </a:r>
          </a:p>
          <a:p>
            <a:endParaRPr lang="en-US" sz="32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 smtClean="0"/>
              <a:t>Allows for </a:t>
            </a:r>
            <a:r>
              <a:rPr lang="en-US" sz="3200" b="1" u="sng" dirty="0" smtClean="0"/>
              <a:t>communication</a:t>
            </a:r>
            <a:r>
              <a:rPr lang="en-US" sz="3200" b="1" dirty="0" smtClean="0"/>
              <a:t> with fewer misunderstandings.</a:t>
            </a:r>
          </a:p>
          <a:p>
            <a:endParaRPr lang="en-US" sz="32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 smtClean="0"/>
              <a:t>People will remember you by your </a:t>
            </a:r>
            <a:r>
              <a:rPr lang="en-US" sz="3200" b="1" u="sng" dirty="0" smtClean="0"/>
              <a:t>behavior</a:t>
            </a:r>
            <a:r>
              <a:rPr lang="en-US" sz="3200" b="1" dirty="0" smtClean="0"/>
              <a:t>, whether good or bad.    </a:t>
            </a:r>
            <a:endParaRPr lang="en-US" sz="3200" b="1" dirty="0"/>
          </a:p>
        </p:txBody>
      </p:sp>
      <p:pic>
        <p:nvPicPr>
          <p:cNvPr id="1026" name="Picture 2" descr="http://ak5.picdn.net/shutterstock/videos/2876614/preview/stock-footage-business-handshake-two-businessman-shaking-hands-closeup-motion-track-high-definitio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4876" y="2481161"/>
            <a:ext cx="5224507" cy="2925725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1896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46314"/>
            <a:ext cx="12191999" cy="1066800"/>
          </a:xfrm>
        </p:spPr>
        <p:txBody>
          <a:bodyPr>
            <a:normAutofit/>
          </a:bodyPr>
          <a:lstStyle/>
          <a:p>
            <a:r>
              <a:rPr lang="en-US" sz="5200" b="1" dirty="0" smtClean="0"/>
              <a:t>Why</a:t>
            </a:r>
            <a:r>
              <a:rPr lang="en-US" sz="5200" b="1" dirty="0"/>
              <a:t> </a:t>
            </a:r>
            <a:r>
              <a:rPr lang="en-US" sz="5200" b="1" dirty="0" smtClean="0"/>
              <a:t>Social Skills?</a:t>
            </a:r>
            <a:endParaRPr lang="en-US" sz="5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273629" y="1654629"/>
            <a:ext cx="3940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9879" y="1537725"/>
            <a:ext cx="12185373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 smtClean="0"/>
              <a:t>Those who don’t learn appropriate social skills at an early age might: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b="1" dirty="0"/>
              <a:t>h</a:t>
            </a:r>
            <a:r>
              <a:rPr lang="en-US" sz="3200" b="1" dirty="0" smtClean="0"/>
              <a:t>ave problems with </a:t>
            </a:r>
            <a:r>
              <a:rPr lang="en-US" sz="3200" b="1" u="sng" dirty="0" smtClean="0"/>
              <a:t>behavior</a:t>
            </a:r>
            <a:r>
              <a:rPr lang="en-US" sz="3200" b="1" dirty="0" smtClean="0"/>
              <a:t>.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b="1" dirty="0"/>
              <a:t>h</a:t>
            </a:r>
            <a:r>
              <a:rPr lang="en-US" sz="3200" b="1" dirty="0" smtClean="0"/>
              <a:t>ave difficulty with </a:t>
            </a:r>
            <a:r>
              <a:rPr lang="en-US" sz="3200" b="1" u="sng" dirty="0" smtClean="0"/>
              <a:t>schoolwork.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b="1" dirty="0"/>
              <a:t>h</a:t>
            </a:r>
            <a:r>
              <a:rPr lang="en-US" sz="3200" b="1" dirty="0" smtClean="0"/>
              <a:t>ave difficulty </a:t>
            </a:r>
            <a:r>
              <a:rPr lang="en-US" sz="3200" b="1" u="sng" dirty="0" smtClean="0"/>
              <a:t>controlling</a:t>
            </a:r>
            <a:r>
              <a:rPr lang="en-US" sz="3200" b="1" dirty="0" smtClean="0"/>
              <a:t> emotions.  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b="1" dirty="0"/>
              <a:t>n</a:t>
            </a:r>
            <a:r>
              <a:rPr lang="en-US" sz="3200" b="1" dirty="0" smtClean="0"/>
              <a:t>ot be easily accepted by </a:t>
            </a:r>
            <a:r>
              <a:rPr lang="en-US" sz="3200" b="1" u="sng" dirty="0" smtClean="0"/>
              <a:t>peers</a:t>
            </a:r>
            <a:r>
              <a:rPr lang="en-US" sz="3200" b="1" dirty="0" smtClean="0"/>
              <a:t>. 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b="1" dirty="0"/>
              <a:t>h</a:t>
            </a:r>
            <a:r>
              <a:rPr lang="en-US" sz="3200" b="1" dirty="0" smtClean="0"/>
              <a:t>ave problems getting </a:t>
            </a:r>
            <a:r>
              <a:rPr lang="en-US" sz="3200" b="1" u="sng" dirty="0" smtClean="0"/>
              <a:t>along</a:t>
            </a:r>
            <a:r>
              <a:rPr lang="en-US" sz="3200" b="1" dirty="0" smtClean="0"/>
              <a:t> with others. 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906563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46314"/>
            <a:ext cx="12191999" cy="1066800"/>
          </a:xfrm>
        </p:spPr>
        <p:txBody>
          <a:bodyPr>
            <a:normAutofit/>
          </a:bodyPr>
          <a:lstStyle/>
          <a:p>
            <a:r>
              <a:rPr lang="en-US" sz="5200" b="1" dirty="0" smtClean="0"/>
              <a:t>Basic Social Skills (Simple Manners)</a:t>
            </a:r>
            <a:endParaRPr lang="en-US" sz="5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273629" y="1654629"/>
            <a:ext cx="3940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9880" y="1358823"/>
            <a:ext cx="7056782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500" b="1" dirty="0" smtClean="0"/>
              <a:t>Be polite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500" b="1" dirty="0" smtClean="0"/>
              <a:t>Say “Please” and “Thank You”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500" b="1" dirty="0" smtClean="0"/>
              <a:t>Make eye </a:t>
            </a:r>
            <a:r>
              <a:rPr lang="en-US" sz="3500" b="1" dirty="0"/>
              <a:t>c</a:t>
            </a:r>
            <a:r>
              <a:rPr lang="en-US" sz="3500" b="1" dirty="0" smtClean="0"/>
              <a:t>ontact </a:t>
            </a:r>
            <a:r>
              <a:rPr lang="en-US" sz="3500" b="1" dirty="0"/>
              <a:t>w</a:t>
            </a:r>
            <a:r>
              <a:rPr lang="en-US" sz="3500" b="1" dirty="0" smtClean="0"/>
              <a:t>hen </a:t>
            </a:r>
            <a:r>
              <a:rPr lang="en-US" sz="3500" b="1" dirty="0"/>
              <a:t>t</a:t>
            </a:r>
            <a:r>
              <a:rPr lang="en-US" sz="3500" b="1" dirty="0" smtClean="0"/>
              <a:t>alking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500" b="1" dirty="0" smtClean="0"/>
              <a:t>Hold the door for others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500" b="1" dirty="0" smtClean="0"/>
              <a:t>Turn your phone off when appropriate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500" b="1" dirty="0" smtClean="0"/>
              <a:t>Keep conversations polite and appropriate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500" b="1" dirty="0" smtClean="0"/>
              <a:t>Be punctual (on time)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500" b="1" dirty="0" smtClean="0"/>
              <a:t>Use appropriate language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423947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46314"/>
            <a:ext cx="12191999" cy="1066800"/>
          </a:xfrm>
        </p:spPr>
        <p:txBody>
          <a:bodyPr>
            <a:normAutofit/>
          </a:bodyPr>
          <a:lstStyle/>
          <a:p>
            <a:r>
              <a:rPr lang="en-US" sz="5200" b="1" dirty="0"/>
              <a:t>I</a:t>
            </a:r>
            <a:r>
              <a:rPr lang="en-US" sz="5200" b="1" dirty="0" smtClean="0"/>
              <a:t>mportant Skills for School Success </a:t>
            </a:r>
            <a:endParaRPr lang="en-US" sz="5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273629" y="1654629"/>
            <a:ext cx="3940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58418" y="1421856"/>
            <a:ext cx="11164957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 smtClean="0"/>
              <a:t>Manage time wisely and productively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 smtClean="0"/>
              <a:t>Create good study habits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 smtClean="0"/>
              <a:t>Set attainable goals often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 smtClean="0"/>
              <a:t>Concentrate and ask questions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 smtClean="0"/>
              <a:t>Learn how to be a good note-taker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 smtClean="0"/>
              <a:t>Complete assignments/turn them in on time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 smtClean="0"/>
              <a:t>Get organized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 smtClean="0"/>
              <a:t>Be motivated to learn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/>
              <a:t>W</a:t>
            </a:r>
            <a:r>
              <a:rPr lang="en-US" sz="3200" b="1" dirty="0" smtClean="0"/>
              <a:t>ork hard (</a:t>
            </a:r>
            <a:r>
              <a:rPr lang="en-US" sz="3200" b="1" dirty="0"/>
              <a:t>n</a:t>
            </a:r>
            <a:r>
              <a:rPr lang="en-US" sz="3200" b="1" dirty="0" smtClean="0"/>
              <a:t>o excuses!)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 smtClean="0"/>
              <a:t>Do your best and be committed 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154255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46314"/>
            <a:ext cx="12191999" cy="1066800"/>
          </a:xfrm>
        </p:spPr>
        <p:txBody>
          <a:bodyPr>
            <a:normAutofit/>
          </a:bodyPr>
          <a:lstStyle/>
          <a:p>
            <a:r>
              <a:rPr lang="en-US" sz="5200" b="1" dirty="0" smtClean="0"/>
              <a:t>Important Skills for Employability </a:t>
            </a:r>
            <a:endParaRPr lang="en-US" sz="5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273629" y="1654629"/>
            <a:ext cx="3940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9879" y="1378701"/>
            <a:ext cx="12185373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 smtClean="0"/>
              <a:t>Communication skills (listening, speaking and writing)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 smtClean="0"/>
              <a:t>Teamwork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 smtClean="0"/>
              <a:t>Critical thinking (solve problems and make decisions)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 smtClean="0"/>
              <a:t>Initiative / self-motivation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 smtClean="0"/>
              <a:t>Productive and positive attitude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 smtClean="0"/>
              <a:t>Leadership skills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 smtClean="0"/>
              <a:t>Adaptability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 smtClean="0"/>
              <a:t>Time management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 smtClean="0"/>
              <a:t>Integrity / honesty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 smtClean="0"/>
              <a:t>Dependability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 smtClean="0"/>
              <a:t>Interpersonal skills (“people” skills)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953401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46314"/>
            <a:ext cx="12191999" cy="1066800"/>
          </a:xfrm>
        </p:spPr>
        <p:txBody>
          <a:bodyPr>
            <a:normAutofit/>
          </a:bodyPr>
          <a:lstStyle/>
          <a:p>
            <a:r>
              <a:rPr lang="en-US" sz="5200" b="1" dirty="0" smtClean="0"/>
              <a:t>Other “Lost” Skills </a:t>
            </a:r>
            <a:endParaRPr lang="en-US" sz="5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273629" y="1654629"/>
            <a:ext cx="3940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9879" y="1537725"/>
            <a:ext cx="1218537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 smtClean="0"/>
              <a:t>Appropriate Phone Use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 smtClean="0"/>
              <a:t>Thank You Notes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 smtClean="0"/>
              <a:t>Meal Time Manners / Dining Etiquette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 smtClean="0"/>
              <a:t>Tipping</a:t>
            </a:r>
          </a:p>
        </p:txBody>
      </p:sp>
    </p:spTree>
    <p:extLst>
      <p:ext uri="{BB962C8B-B14F-4D97-AF65-F5344CB8AC3E}">
        <p14:creationId xmlns:p14="http://schemas.microsoft.com/office/powerpoint/2010/main" val="592248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aining presentation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raining presentation" id="{9308F140-5CDC-477D-BC4D-9C1906451284}" vid="{11C5112C-663B-4E6D-9D3D-2361F8FA32D6}"/>
    </a:ext>
  </a:extLst>
</a:theme>
</file>

<file path=ppt/theme/theme2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FD44557-C150-4AA7-97B1-62E80215203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Training presentation</Template>
  <TotalTime>0</TotalTime>
  <Words>578</Words>
  <Application>Microsoft Office PowerPoint</Application>
  <PresentationFormat>Widescreen</PresentationFormat>
  <Paragraphs>71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Georgia</vt:lpstr>
      <vt:lpstr>Wingdings 2</vt:lpstr>
      <vt:lpstr>Training presentation</vt:lpstr>
      <vt:lpstr>Social Interactions</vt:lpstr>
      <vt:lpstr>Good Manners and Appropriate Social Skills</vt:lpstr>
      <vt:lpstr>Why Social Skills?</vt:lpstr>
      <vt:lpstr>Basic Social Skills (Simple Manners)</vt:lpstr>
      <vt:lpstr>Important Skills for School Success </vt:lpstr>
      <vt:lpstr>Important Skills for Employability </vt:lpstr>
      <vt:lpstr>Other “Lost” Skills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2015-06-07T03:20:44Z</dcterms:created>
  <dcterms:modified xsi:type="dcterms:W3CDTF">2015-08-11T01:01:01Z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TC034606049991</vt:lpwstr>
  </property>
</Properties>
</file>