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0"/>
  </p:notesMasterIdLst>
  <p:handoutMasterIdLst>
    <p:handoutMasterId r:id="rId11"/>
  </p:handoutMasterIdLst>
  <p:sldIdLst>
    <p:sldId id="257" r:id="rId3"/>
    <p:sldId id="258" r:id="rId4"/>
    <p:sldId id="273" r:id="rId5"/>
    <p:sldId id="274" r:id="rId6"/>
    <p:sldId id="277" r:id="rId7"/>
    <p:sldId id="278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9911" autoAdjust="0"/>
  </p:normalViewPr>
  <p:slideViewPr>
    <p:cSldViewPr snapToGrid="0">
      <p:cViewPr varScale="1">
        <p:scale>
          <a:sx n="48" d="100"/>
          <a:sy n="48" d="100"/>
        </p:scale>
        <p:origin x="60" y="88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8/10/2015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5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7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5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9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8/10/2015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0000" dirty="0" smtClean="0"/>
              <a:t>Social Interactions</a:t>
            </a:r>
            <a:endParaRPr lang="en-US" sz="10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Appropriate Social Behavior for Families, Careers &amp; Communities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Good Manners and Appropriate Social Skills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8662" y="1537725"/>
            <a:ext cx="63411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Using good manners and appropriate social skills shows </a:t>
            </a:r>
            <a:r>
              <a:rPr lang="en-US" sz="3200" b="1" u="sng" dirty="0" smtClean="0"/>
              <a:t>respect</a:t>
            </a:r>
            <a:r>
              <a:rPr lang="en-US" sz="3200" b="1" dirty="0" smtClean="0"/>
              <a:t> for the people and places around you.  </a:t>
            </a:r>
          </a:p>
          <a:p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Allows for </a:t>
            </a:r>
            <a:r>
              <a:rPr lang="en-US" sz="3200" b="1" u="sng" dirty="0" smtClean="0"/>
              <a:t>communication</a:t>
            </a:r>
            <a:r>
              <a:rPr lang="en-US" sz="3200" b="1" dirty="0" smtClean="0"/>
              <a:t> with fewer misunderstandings.</a:t>
            </a:r>
          </a:p>
          <a:p>
            <a:endParaRPr lang="en-US" sz="3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People will remember you by your </a:t>
            </a:r>
            <a:r>
              <a:rPr lang="en-US" sz="3200" b="1" u="sng" dirty="0" smtClean="0"/>
              <a:t>behavior</a:t>
            </a:r>
            <a:r>
              <a:rPr lang="en-US" sz="3200" b="1" dirty="0" smtClean="0"/>
              <a:t>, whether good or bad.    </a:t>
            </a:r>
            <a:endParaRPr lang="en-US" sz="3200" b="1" dirty="0"/>
          </a:p>
        </p:txBody>
      </p:sp>
      <p:pic>
        <p:nvPicPr>
          <p:cNvPr id="1026" name="Picture 2" descr="http://ak5.picdn.net/shutterstock/videos/2876614/preview/stock-footage-business-handshake-two-businessman-shaking-hands-closeup-motion-track-high-defini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76" y="2481161"/>
            <a:ext cx="5224507" cy="29257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Why</a:t>
            </a:r>
            <a:r>
              <a:rPr lang="en-US" sz="5200" b="1" dirty="0"/>
              <a:t> </a:t>
            </a:r>
            <a:r>
              <a:rPr lang="en-US" sz="5200" b="1" dirty="0" smtClean="0"/>
              <a:t>Social Skills?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79" y="1537725"/>
            <a:ext cx="1218537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Those who don’t learn appropriate social skills at an early age might: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</a:t>
            </a:r>
            <a:r>
              <a:rPr lang="en-US" sz="3200" b="1" dirty="0" smtClean="0"/>
              <a:t>ave problems with </a:t>
            </a:r>
            <a:r>
              <a:rPr lang="en-US" sz="3200" b="1" u="sng" dirty="0" smtClean="0"/>
              <a:t>behavior</a:t>
            </a:r>
            <a:r>
              <a:rPr lang="en-US" sz="3200" b="1" dirty="0" smtClean="0"/>
              <a:t>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</a:t>
            </a:r>
            <a:r>
              <a:rPr lang="en-US" sz="3200" b="1" dirty="0" smtClean="0"/>
              <a:t>ave difficulty with </a:t>
            </a:r>
            <a:r>
              <a:rPr lang="en-US" sz="3200" b="1" u="sng" dirty="0" smtClean="0"/>
              <a:t>schoolwork.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</a:t>
            </a:r>
            <a:r>
              <a:rPr lang="en-US" sz="3200" b="1" dirty="0" smtClean="0"/>
              <a:t>ave difficulty </a:t>
            </a:r>
            <a:r>
              <a:rPr lang="en-US" sz="3200" b="1" u="sng" dirty="0" smtClean="0"/>
              <a:t>controlling</a:t>
            </a:r>
            <a:r>
              <a:rPr lang="en-US" sz="3200" b="1" dirty="0" smtClean="0"/>
              <a:t> emotions. 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n</a:t>
            </a:r>
            <a:r>
              <a:rPr lang="en-US" sz="3200" b="1" dirty="0" smtClean="0"/>
              <a:t>ot be easily accepted by </a:t>
            </a:r>
            <a:r>
              <a:rPr lang="en-US" sz="3200" b="1" u="sng" dirty="0" smtClean="0"/>
              <a:t>peers</a:t>
            </a:r>
            <a:r>
              <a:rPr lang="en-US" sz="3200" b="1" dirty="0" smtClean="0"/>
              <a:t>.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1" dirty="0"/>
              <a:t>h</a:t>
            </a:r>
            <a:r>
              <a:rPr lang="en-US" sz="3200" b="1" dirty="0" smtClean="0"/>
              <a:t>ave problems getting </a:t>
            </a:r>
            <a:r>
              <a:rPr lang="en-US" sz="3200" b="1" u="sng" dirty="0" smtClean="0"/>
              <a:t>along</a:t>
            </a:r>
            <a:r>
              <a:rPr lang="en-US" sz="3200" b="1" dirty="0" smtClean="0"/>
              <a:t> with others.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0656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Basic Social Skills (Simple Manners)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80" y="1358823"/>
            <a:ext cx="7056782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Be polite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Say “Please” and “Thank 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Make eye </a:t>
            </a:r>
            <a:r>
              <a:rPr lang="en-US" sz="3500" b="1" dirty="0"/>
              <a:t>c</a:t>
            </a:r>
            <a:r>
              <a:rPr lang="en-US" sz="3500" b="1" dirty="0" smtClean="0"/>
              <a:t>ontact </a:t>
            </a:r>
            <a:r>
              <a:rPr lang="en-US" sz="3500" b="1" dirty="0"/>
              <a:t>w</a:t>
            </a:r>
            <a:r>
              <a:rPr lang="en-US" sz="3500" b="1" dirty="0" smtClean="0"/>
              <a:t>hen </a:t>
            </a:r>
            <a:r>
              <a:rPr lang="en-US" sz="3500" b="1" dirty="0"/>
              <a:t>t</a:t>
            </a:r>
            <a:r>
              <a:rPr lang="en-US" sz="3500" b="1" dirty="0" smtClean="0"/>
              <a:t>alking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Hold the door for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Turn your phone off when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Keep conversations polite and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Be punctual (on 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500" b="1" dirty="0" smtClean="0"/>
              <a:t>Use appropriate language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394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/>
              <a:t>I</a:t>
            </a:r>
            <a:r>
              <a:rPr lang="en-US" sz="5200" b="1" dirty="0" smtClean="0"/>
              <a:t>mportant Skills for School Success 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8418" y="1421856"/>
            <a:ext cx="111649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Manage time wisely and productively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Create good study habits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Set attainable goals often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Concentrate and ask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Learn how to be a good note-taker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Complete assignments/turn them in 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Get organized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Be motivated to learn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W</a:t>
            </a:r>
            <a:r>
              <a:rPr lang="en-US" sz="3200" b="1" dirty="0" smtClean="0"/>
              <a:t>ork hard (</a:t>
            </a:r>
            <a:r>
              <a:rPr lang="en-US" sz="3200" b="1" dirty="0"/>
              <a:t>n</a:t>
            </a:r>
            <a:r>
              <a:rPr lang="en-US" sz="3200" b="1" dirty="0" smtClean="0"/>
              <a:t>o excuses!)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Do your best and be committed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425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Important Skills for Employability 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79" y="1378701"/>
            <a:ext cx="121853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Communication skills (listening, speaking and writing)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Teamwork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Critical thinking (solve problems and make decisions)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Initiative / self-motivation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Productive and positive attitude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Leadership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Adaptability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Time management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Integrity / honesty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Dependability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Interpersonal skills (“people” skills)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5340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314"/>
            <a:ext cx="12191999" cy="1066800"/>
          </a:xfrm>
        </p:spPr>
        <p:txBody>
          <a:bodyPr>
            <a:normAutofit/>
          </a:bodyPr>
          <a:lstStyle/>
          <a:p>
            <a:r>
              <a:rPr lang="en-US" sz="5200" b="1" dirty="0" smtClean="0"/>
              <a:t>Other “Lost” Skills </a:t>
            </a:r>
            <a:endParaRPr lang="en-US" sz="5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3629" y="1654629"/>
            <a:ext cx="3940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79" y="1537725"/>
            <a:ext cx="121853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Appropriate Phone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Thank You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Meal Time Manners / Dining Etiquette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Tipping</a:t>
            </a:r>
          </a:p>
        </p:txBody>
      </p:sp>
    </p:spTree>
    <p:extLst>
      <p:ext uri="{BB962C8B-B14F-4D97-AF65-F5344CB8AC3E}">
        <p14:creationId xmlns:p14="http://schemas.microsoft.com/office/powerpoint/2010/main" val="59224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0</TotalTime>
  <Words>578</Words>
  <Application>Microsoft Office PowerPoint</Application>
  <PresentationFormat>Widescreen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Wingdings 2</vt:lpstr>
      <vt:lpstr>Training presentation</vt:lpstr>
      <vt:lpstr>Social Interactions</vt:lpstr>
      <vt:lpstr>Good Manners and Appropriate Social Skills</vt:lpstr>
      <vt:lpstr>Why Social Skills?</vt:lpstr>
      <vt:lpstr>Basic Social Skills (Simple Manners)</vt:lpstr>
      <vt:lpstr>Important Skills for School Success </vt:lpstr>
      <vt:lpstr>Important Skills for Employability </vt:lpstr>
      <vt:lpstr>Other “Lost” Skills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2015-06-07T03:20:44Z</dcterms:created>
  <dcterms:modified xsi:type="dcterms:W3CDTF">2015-08-11T01:01:01Z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