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468103E-5976-4F53-9FD1-6FECFE6AAC5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C5BD5D5-0D55-43BD-80CB-47D972111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103E-5976-4F53-9FD1-6FECFE6AAC5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D5D5-0D55-43BD-80CB-47D972111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103E-5976-4F53-9FD1-6FECFE6AAC5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D5D5-0D55-43BD-80CB-47D972111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468103E-5976-4F53-9FD1-6FECFE6AAC5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D5D5-0D55-43BD-80CB-47D972111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468103E-5976-4F53-9FD1-6FECFE6AAC5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C5BD5D5-0D55-43BD-80CB-47D972111E2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468103E-5976-4F53-9FD1-6FECFE6AAC5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C5BD5D5-0D55-43BD-80CB-47D972111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468103E-5976-4F53-9FD1-6FECFE6AAC5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C5BD5D5-0D55-43BD-80CB-47D972111E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103E-5976-4F53-9FD1-6FECFE6AAC5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BD5D5-0D55-43BD-80CB-47D972111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468103E-5976-4F53-9FD1-6FECFE6AAC5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C5BD5D5-0D55-43BD-80CB-47D972111E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468103E-5976-4F53-9FD1-6FECFE6AAC5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C5BD5D5-0D55-43BD-80CB-47D972111E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468103E-5976-4F53-9FD1-6FECFE6AAC5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C5BD5D5-0D55-43BD-80CB-47D972111E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468103E-5976-4F53-9FD1-6FECFE6AAC5E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C5BD5D5-0D55-43BD-80CB-47D972111E2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Etiquette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Mrs. Milburn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97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Informal</a:t>
            </a:r>
            <a:endParaRPr lang="en-US" sz="6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8654143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70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FORMAL</a:t>
            </a:r>
            <a:endParaRPr lang="en-US" sz="6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403166" cy="5034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94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Food </a:t>
            </a:r>
            <a:r>
              <a:rPr lang="en-US" b="1" dirty="0" smtClean="0"/>
              <a:t>Fact, Standard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Many U.S. table manners originated in Old England with the Anglo-Saxons, about 1000 A.D.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5976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Fact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4000" b="1" dirty="0" smtClean="0"/>
              <a:t>To eat soup, you dip the spoon in the soup away from you and eat from the side of the spoon.</a:t>
            </a:r>
          </a:p>
          <a:p>
            <a:pPr marL="64008" indent="0">
              <a:buNone/>
            </a:pPr>
            <a:r>
              <a:rPr lang="en-US" sz="4000" b="1" dirty="0" smtClean="0"/>
              <a:t>Do not slurp or tilt the bowl.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5476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Table Manners!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65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 about manners?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 of forks</a:t>
            </a:r>
          </a:p>
          <a:p>
            <a:r>
              <a:rPr lang="en-US" dirty="0" smtClean="0"/>
              <a:t>Compare cultures</a:t>
            </a:r>
          </a:p>
          <a:p>
            <a:r>
              <a:rPr lang="en-US" dirty="0" smtClean="0"/>
              <a:t>What cultural practices do you know of?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3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need manners?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talk about where we use these manners</a:t>
            </a:r>
          </a:p>
          <a:p>
            <a:r>
              <a:rPr lang="en-US" dirty="0" smtClean="0"/>
              <a:t>Sneezing/coughing rules</a:t>
            </a:r>
          </a:p>
          <a:p>
            <a:r>
              <a:rPr lang="en-US" dirty="0" smtClean="0"/>
              <a:t>Use your words! (please, thank you, please pass, may I, excuse me)</a:t>
            </a:r>
          </a:p>
          <a:p>
            <a:r>
              <a:rPr lang="en-US" dirty="0" smtClean="0"/>
              <a:t>Pass to the right (counterclockwise)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40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Top 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Chew with your mouth closed</a:t>
            </a:r>
          </a:p>
          <a:p>
            <a:r>
              <a:rPr lang="en-US" dirty="0" smtClean="0"/>
              <a:t>Avoid slurping (drink soup from the side of the spoon)</a:t>
            </a:r>
          </a:p>
          <a:p>
            <a:r>
              <a:rPr lang="en-US" dirty="0" smtClean="0"/>
              <a:t>Don’t use your utensils like a shovel</a:t>
            </a:r>
          </a:p>
          <a:p>
            <a:r>
              <a:rPr lang="en-US" dirty="0" smtClean="0"/>
              <a:t>Don’t pick your teeth at the table</a:t>
            </a:r>
          </a:p>
          <a:p>
            <a:r>
              <a:rPr lang="en-US" dirty="0" smtClean="0"/>
              <a:t>Use your napkin!</a:t>
            </a:r>
          </a:p>
          <a:p>
            <a:r>
              <a:rPr lang="en-US" dirty="0" smtClean="0"/>
              <a:t>Wait until you’re done chewing to take a drink</a:t>
            </a:r>
          </a:p>
          <a:p>
            <a:r>
              <a:rPr lang="en-US" dirty="0" smtClean="0"/>
              <a:t>Cut only one piece of food at a time</a:t>
            </a:r>
          </a:p>
          <a:p>
            <a:r>
              <a:rPr lang="en-US" dirty="0" smtClean="0"/>
              <a:t>Butter each piece of bread</a:t>
            </a:r>
          </a:p>
          <a:p>
            <a:r>
              <a:rPr lang="en-US" dirty="0" smtClean="0"/>
              <a:t>Posture! No ___________ on the table.</a:t>
            </a:r>
          </a:p>
          <a:p>
            <a:r>
              <a:rPr lang="en-US" dirty="0" smtClean="0"/>
              <a:t>“Excuse me” and “please pass,” “thank you!”</a:t>
            </a:r>
          </a:p>
        </p:txBody>
      </p:sp>
    </p:spTree>
    <p:extLst>
      <p:ext uri="{BB962C8B-B14F-4D97-AF65-F5344CB8AC3E}">
        <p14:creationId xmlns:p14="http://schemas.microsoft.com/office/powerpoint/2010/main" val="29443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Place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Generally: forks on the left, spoons and knives on the right</a:t>
            </a:r>
          </a:p>
          <a:p>
            <a:pPr marL="64008" indent="0">
              <a:buNone/>
            </a:pPr>
            <a:r>
              <a:rPr lang="en-US" sz="7000" dirty="0" smtClean="0"/>
              <a:t>FORKS</a:t>
            </a:r>
          </a:p>
          <a:p>
            <a:r>
              <a:rPr lang="en-US" dirty="0" smtClean="0"/>
              <a:t>Drinks on the right</a:t>
            </a:r>
          </a:p>
          <a:p>
            <a:r>
              <a:rPr lang="en-US" dirty="0" smtClean="0"/>
              <a:t>1” from the table edge</a:t>
            </a:r>
          </a:p>
          <a:p>
            <a:r>
              <a:rPr lang="en-US" dirty="0" smtClean="0"/>
              <a:t>Napkins never cover your silverware</a:t>
            </a:r>
          </a:p>
        </p:txBody>
      </p:sp>
    </p:spTree>
    <p:extLst>
      <p:ext uri="{BB962C8B-B14F-4D97-AF65-F5344CB8AC3E}">
        <p14:creationId xmlns:p14="http://schemas.microsoft.com/office/powerpoint/2010/main" val="387772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BASIC </a:t>
            </a:r>
            <a:r>
              <a:rPr lang="en-US" sz="2800" dirty="0" smtClean="0"/>
              <a:t>Remember: FORKS</a:t>
            </a:r>
            <a:endParaRPr lang="en-US" sz="6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7201776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963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1145</TotalTime>
  <Words>247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Etiquette </vt:lpstr>
      <vt:lpstr>Food Fact, Standard 5</vt:lpstr>
      <vt:lpstr>Food Fact </vt:lpstr>
      <vt:lpstr>Good Table Manners!</vt:lpstr>
      <vt:lpstr>What we know about manners?</vt:lpstr>
      <vt:lpstr>Where do we need manners?</vt:lpstr>
      <vt:lpstr>The Top Ten</vt:lpstr>
      <vt:lpstr>Rules for Place Settings</vt:lpstr>
      <vt:lpstr>BASIC Remember: FORKS</vt:lpstr>
      <vt:lpstr>Informal</vt:lpstr>
      <vt:lpstr>FORMAL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Etiquette</dc:title>
  <dc:creator>mmilburn</dc:creator>
  <cp:lastModifiedBy>Monica Milburn</cp:lastModifiedBy>
  <cp:revision>14</cp:revision>
  <dcterms:created xsi:type="dcterms:W3CDTF">2011-09-13T06:35:28Z</dcterms:created>
  <dcterms:modified xsi:type="dcterms:W3CDTF">2014-02-11T20:51:54Z</dcterms:modified>
</cp:coreProperties>
</file>