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67" r:id="rId3"/>
    <p:sldId id="264" r:id="rId4"/>
    <p:sldId id="265" r:id="rId5"/>
    <p:sldId id="266" r:id="rId6"/>
    <p:sldId id="256" r:id="rId7"/>
    <p:sldId id="257" r:id="rId8"/>
    <p:sldId id="259" r:id="rId9"/>
    <p:sldId id="258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embeddedFontLst>
    <p:embeddedFont>
      <p:font typeface="Architects Daughter" pitchFamily="2" charset="0"/>
      <p:regular r:id="rId16"/>
    </p:embeddedFont>
    <p:embeddedFont>
      <p:font typeface="Impact" panose="020B080603090205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86"/>
  </p:normalViewPr>
  <p:slideViewPr>
    <p:cSldViewPr snapToGrid="0">
      <p:cViewPr varScale="1">
        <p:scale>
          <a:sx n="101" d="100"/>
          <a:sy n="101" d="100"/>
        </p:scale>
        <p:origin x="18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046122b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046122b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046122b3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046122b3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046122b36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046122b36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46122b3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46122b36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46122b3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046122b3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046122b36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046122b36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046122b36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046122b36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3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900" cy="2736900"/>
          </a:xfrm>
          <a:prstGeom prst="rect">
            <a:avLst/>
          </a:prstGeom>
        </p:spPr>
        <p:txBody>
          <a:bodyPr spcFirstLastPara="1" wrap="square" lIns="164600" tIns="164600" rIns="164600" bIns="1646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900" cy="10566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900" cy="11223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900" cy="7635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900" cy="45552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rtl="0">
              <a:spcBef>
                <a:spcPts val="290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rtl="0">
              <a:spcBef>
                <a:spcPts val="290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rtl="0">
              <a:spcBef>
                <a:spcPts val="290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rtl="0">
              <a:spcBef>
                <a:spcPts val="290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rtl="0">
              <a:spcBef>
                <a:spcPts val="2900"/>
              </a:spcBef>
              <a:spcAft>
                <a:spcPts val="290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900" cy="7635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29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29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29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29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2900"/>
              </a:spcBef>
              <a:spcAft>
                <a:spcPts val="29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29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29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29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29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2900"/>
              </a:spcBef>
              <a:spcAft>
                <a:spcPts val="29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900" cy="7635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400"/>
          </a:xfrm>
          <a:prstGeom prst="rect">
            <a:avLst/>
          </a:prstGeom>
        </p:spPr>
        <p:txBody>
          <a:bodyPr spcFirstLastPara="1" wrap="square" lIns="164600" tIns="164600" rIns="164600" bIns="1646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29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29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29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29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29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2900"/>
              </a:spcBef>
              <a:spcAft>
                <a:spcPts val="29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500" cy="54546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600" tIns="164600" rIns="164600" bIns="164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164600" tIns="164600" rIns="164600" bIns="1646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6700" cy="49269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/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rtl="0">
              <a:spcBef>
                <a:spcPts val="290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rtl="0">
              <a:spcBef>
                <a:spcPts val="290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rtl="0">
              <a:spcBef>
                <a:spcPts val="290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rtl="0">
              <a:spcBef>
                <a:spcPts val="290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rtl="0">
              <a:spcBef>
                <a:spcPts val="2900"/>
              </a:spcBef>
              <a:spcAft>
                <a:spcPts val="290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900" cy="2617800"/>
          </a:xfrm>
          <a:prstGeom prst="rect">
            <a:avLst/>
          </a:prstGeom>
        </p:spPr>
        <p:txBody>
          <a:bodyPr spcFirstLastPara="1" wrap="square" lIns="164600" tIns="164600" rIns="164600" bIns="1646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900" cy="1734300"/>
          </a:xfrm>
          <a:prstGeom prst="rect">
            <a:avLst/>
          </a:prstGeom>
        </p:spPr>
        <p:txBody>
          <a:bodyPr spcFirstLastPara="1" wrap="square" lIns="164600" tIns="164600" rIns="164600" bIns="164600" anchor="t" anchorCtr="0"/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 rtl="0">
              <a:spcBef>
                <a:spcPts val="290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 rtl="0">
              <a:spcBef>
                <a:spcPts val="290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 rtl="0">
              <a:spcBef>
                <a:spcPts val="290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 rtl="0">
              <a:spcBef>
                <a:spcPts val="290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 rtl="0">
              <a:spcBef>
                <a:spcPts val="290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 rtl="0">
              <a:spcBef>
                <a:spcPts val="2900"/>
              </a:spcBef>
              <a:spcAft>
                <a:spcPts val="290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600" tIns="164600" rIns="164600" bIns="1646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600" tIns="164600" rIns="164600" bIns="164600" anchor="t" anchorCtr="0"/>
          <a:lstStyle>
            <a:lvl1pPr marL="457200" lvl="0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 rtl="0">
              <a:lnSpc>
                <a:spcPct val="115000"/>
              </a:lnSpc>
              <a:spcBef>
                <a:spcPts val="2900"/>
              </a:spcBef>
              <a:spcAft>
                <a:spcPts val="29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600" tIns="164600" rIns="164600" bIns="164600" anchor="ctr" anchorCtr="0">
            <a:noAutofit/>
          </a:bodyPr>
          <a:lstStyle>
            <a:lvl1pPr lvl="0" algn="r" rtl="0"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8224C5E2-B11D-3248-9514-9E109C693CE7}"/>
              </a:ext>
            </a:extLst>
          </p:cNvPr>
          <p:cNvSpPr txBox="1"/>
          <p:nvPr/>
        </p:nvSpPr>
        <p:spPr>
          <a:xfrm>
            <a:off x="311700" y="1979166"/>
            <a:ext cx="8692477" cy="219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Transportation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&amp; Movement in Utah</a:t>
            </a:r>
            <a:endParaRPr sz="36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139800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0"/>
          <p:cNvPicPr preferRelativeResize="0"/>
          <p:nvPr/>
        </p:nvPicPr>
        <p:blipFill rotWithShape="1">
          <a:blip r:embed="rId3">
            <a:alphaModFix/>
          </a:blip>
          <a:srcRect t="18225" b="14197"/>
          <a:stretch/>
        </p:blipFill>
        <p:spPr>
          <a:xfrm>
            <a:off x="0" y="1220073"/>
            <a:ext cx="9143999" cy="46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/>
          <p:nvPr/>
        </p:nvSpPr>
        <p:spPr>
          <a:xfrm>
            <a:off x="8247796" y="2699184"/>
            <a:ext cx="639891" cy="897849"/>
          </a:xfrm>
          <a:custGeom>
            <a:avLst/>
            <a:gdLst/>
            <a:ahLst/>
            <a:cxnLst/>
            <a:rect l="l" t="t" r="r" b="b"/>
            <a:pathLst>
              <a:path w="27051" h="41148" extrusionOk="0">
                <a:moveTo>
                  <a:pt x="0" y="0"/>
                </a:moveTo>
                <a:cubicBezTo>
                  <a:pt x="678" y="2713"/>
                  <a:pt x="4295" y="3880"/>
                  <a:pt x="5334" y="6477"/>
                </a:cubicBezTo>
                <a:cubicBezTo>
                  <a:pt x="7657" y="12284"/>
                  <a:pt x="5103" y="20343"/>
                  <a:pt x="9525" y="24765"/>
                </a:cubicBezTo>
                <a:cubicBezTo>
                  <a:pt x="11996" y="27236"/>
                  <a:pt x="16960" y="25723"/>
                  <a:pt x="19431" y="28194"/>
                </a:cubicBezTo>
                <a:cubicBezTo>
                  <a:pt x="21165" y="29928"/>
                  <a:pt x="16764" y="32599"/>
                  <a:pt x="16764" y="35052"/>
                </a:cubicBezTo>
                <a:cubicBezTo>
                  <a:pt x="16764" y="39038"/>
                  <a:pt x="23184" y="40181"/>
                  <a:pt x="27051" y="41148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Google Shape;247;p30"/>
          <p:cNvSpPr txBox="1"/>
          <p:nvPr/>
        </p:nvSpPr>
        <p:spPr>
          <a:xfrm>
            <a:off x="369841" y="5336801"/>
            <a:ext cx="2616300" cy="1478838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r>
              <a:rPr lang="en" sz="900" dirty="0"/>
              <a:t>Water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Mountains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Mormon Pioneer Trail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Transcontinental Railroad 	Green = Central Pacific,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Red = Union Pacific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endParaRPr sz="1300" dirty="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249" name="Google Shape;249;p30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Google Shape;250;p30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887864" y="2823882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1402773" y="2181214"/>
            <a:ext cx="2242727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Google Shape;253;p30"/>
          <p:cNvSpPr/>
          <p:nvPr/>
        </p:nvSpPr>
        <p:spPr>
          <a:xfrm>
            <a:off x="6559273" y="2606008"/>
            <a:ext cx="1688540" cy="316693"/>
          </a:xfrm>
          <a:custGeom>
            <a:avLst/>
            <a:gdLst/>
            <a:ahLst/>
            <a:cxnLst/>
            <a:rect l="l" t="t" r="r" b="b"/>
            <a:pathLst>
              <a:path w="74295" h="14356" extrusionOk="0">
                <a:moveTo>
                  <a:pt x="74295" y="4162"/>
                </a:moveTo>
                <a:cubicBezTo>
                  <a:pt x="69505" y="3207"/>
                  <a:pt x="64988" y="-796"/>
                  <a:pt x="60198" y="162"/>
                </a:cubicBezTo>
                <a:cubicBezTo>
                  <a:pt x="50557" y="2090"/>
                  <a:pt x="44073" y="13278"/>
                  <a:pt x="34290" y="14259"/>
                </a:cubicBezTo>
                <a:cubicBezTo>
                  <a:pt x="27536" y="14936"/>
                  <a:pt x="20943" y="10958"/>
                  <a:pt x="15049" y="7591"/>
                </a:cubicBezTo>
                <a:cubicBezTo>
                  <a:pt x="10643" y="5074"/>
                  <a:pt x="4538" y="7574"/>
                  <a:pt x="0" y="530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Google Shape;254;p30"/>
          <p:cNvSpPr/>
          <p:nvPr/>
        </p:nvSpPr>
        <p:spPr>
          <a:xfrm>
            <a:off x="5161956" y="2034376"/>
            <a:ext cx="1392991" cy="919836"/>
          </a:xfrm>
          <a:custGeom>
            <a:avLst/>
            <a:gdLst/>
            <a:ahLst/>
            <a:cxnLst/>
            <a:rect l="l" t="t" r="r" b="b"/>
            <a:pathLst>
              <a:path w="61291" h="41697" extrusionOk="0">
                <a:moveTo>
                  <a:pt x="61291" y="31219"/>
                </a:moveTo>
                <a:cubicBezTo>
                  <a:pt x="56470" y="28809"/>
                  <a:pt x="52777" y="24485"/>
                  <a:pt x="47956" y="22075"/>
                </a:cubicBezTo>
                <a:cubicBezTo>
                  <a:pt x="44095" y="20145"/>
                  <a:pt x="39388" y="19412"/>
                  <a:pt x="36336" y="16360"/>
                </a:cubicBezTo>
                <a:cubicBezTo>
                  <a:pt x="28644" y="8668"/>
                  <a:pt x="16825" y="-4084"/>
                  <a:pt x="7380" y="1311"/>
                </a:cubicBezTo>
                <a:cubicBezTo>
                  <a:pt x="4071" y="3201"/>
                  <a:pt x="3230" y="8001"/>
                  <a:pt x="2808" y="11788"/>
                </a:cubicBezTo>
                <a:cubicBezTo>
                  <a:pt x="2503" y="14522"/>
                  <a:pt x="444" y="16864"/>
                  <a:pt x="141" y="19599"/>
                </a:cubicBezTo>
                <a:cubicBezTo>
                  <a:pt x="-686" y="27063"/>
                  <a:pt x="2705" y="34411"/>
                  <a:pt x="4522" y="4169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Google Shape;255;p30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Google Shape;256;p30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Google Shape;257;p30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0"/>
          <p:cNvCxnSpPr/>
          <p:nvPr/>
        </p:nvCxnSpPr>
        <p:spPr>
          <a:xfrm>
            <a:off x="671525" y="5734050"/>
            <a:ext cx="2238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30"/>
          <p:cNvCxnSpPr/>
          <p:nvPr/>
        </p:nvCxnSpPr>
        <p:spPr>
          <a:xfrm>
            <a:off x="676325" y="6191250"/>
            <a:ext cx="214200" cy="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30"/>
          <p:cNvSpPr txBox="1"/>
          <p:nvPr/>
        </p:nvSpPr>
        <p:spPr>
          <a:xfrm>
            <a:off x="3421275" y="2572575"/>
            <a:ext cx="987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SLC, UT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15219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213381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62732">
            <a:off x="4020587" y="2690750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10921">
            <a:off x="4484177" y="2861088"/>
            <a:ext cx="703874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89268">
            <a:off x="4220063" y="342607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1792">
            <a:off x="4553525" y="40693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1617">
            <a:off x="4553525" y="33705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61866">
            <a:off x="4211400" y="2286650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47" y="5872150"/>
            <a:ext cx="382076" cy="18101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0"/>
          <p:cNvSpPr txBox="1"/>
          <p:nvPr/>
        </p:nvSpPr>
        <p:spPr>
          <a:xfrm>
            <a:off x="3200400" y="5522850"/>
            <a:ext cx="59433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Sacramento, 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Central Pacific Railroad</a:t>
            </a:r>
            <a:endParaRPr sz="900" dirty="0"/>
          </a:p>
        </p:txBody>
      </p:sp>
      <p:sp>
        <p:nvSpPr>
          <p:cNvPr id="272" name="Google Shape;272;p30"/>
          <p:cNvSpPr txBox="1"/>
          <p:nvPr/>
        </p:nvSpPr>
        <p:spPr>
          <a:xfrm>
            <a:off x="4954800" y="3791775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Rocky Mtns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7829100" y="3597025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Platte River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3505200" y="2338032"/>
            <a:ext cx="133350" cy="195625"/>
          </a:xfrm>
          <a:custGeom>
            <a:avLst/>
            <a:gdLst/>
            <a:ahLst/>
            <a:cxnLst/>
            <a:rect l="l" t="t" r="r" b="b"/>
            <a:pathLst>
              <a:path w="5334" h="7825" extrusionOk="0">
                <a:moveTo>
                  <a:pt x="0" y="586"/>
                </a:moveTo>
                <a:cubicBezTo>
                  <a:pt x="1397" y="586"/>
                  <a:pt x="3566" y="-664"/>
                  <a:pt x="4191" y="586"/>
                </a:cubicBezTo>
                <a:cubicBezTo>
                  <a:pt x="4875" y="1954"/>
                  <a:pt x="-319" y="2553"/>
                  <a:pt x="762" y="3634"/>
                </a:cubicBezTo>
                <a:cubicBezTo>
                  <a:pt x="1678" y="4550"/>
                  <a:pt x="3993" y="3238"/>
                  <a:pt x="4572" y="4396"/>
                </a:cubicBezTo>
                <a:cubicBezTo>
                  <a:pt x="5096" y="5443"/>
                  <a:pt x="4287" y="7301"/>
                  <a:pt x="5334" y="782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Google Shape;275;p30"/>
          <p:cNvSpPr/>
          <p:nvPr/>
        </p:nvSpPr>
        <p:spPr>
          <a:xfrm>
            <a:off x="3495675" y="2352675"/>
            <a:ext cx="144575" cy="247375"/>
          </a:xfrm>
          <a:custGeom>
            <a:avLst/>
            <a:gdLst/>
            <a:ahLst/>
            <a:cxnLst/>
            <a:rect l="l" t="t" r="r" b="b"/>
            <a:pathLst>
              <a:path w="5783" h="9895" extrusionOk="0">
                <a:moveTo>
                  <a:pt x="381" y="0"/>
                </a:moveTo>
                <a:cubicBezTo>
                  <a:pt x="2304" y="2884"/>
                  <a:pt x="2045" y="10240"/>
                  <a:pt x="5334" y="9144"/>
                </a:cubicBezTo>
                <a:cubicBezTo>
                  <a:pt x="6785" y="8660"/>
                  <a:pt x="3815" y="5715"/>
                  <a:pt x="2286" y="5715"/>
                </a:cubicBezTo>
                <a:cubicBezTo>
                  <a:pt x="805" y="5715"/>
                  <a:pt x="4572" y="11006"/>
                  <a:pt x="4572" y="9525"/>
                </a:cubicBezTo>
                <a:cubicBezTo>
                  <a:pt x="4572" y="6003"/>
                  <a:pt x="0" y="3522"/>
                  <a:pt x="0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Google Shape;276;p30"/>
          <p:cNvSpPr txBox="1"/>
          <p:nvPr/>
        </p:nvSpPr>
        <p:spPr>
          <a:xfrm>
            <a:off x="2296625" y="2322863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Great Salt Lake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7792675" y="2755763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Omaha, NE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428175" y="2755775"/>
            <a:ext cx="168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Sacramento, CA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80" name="Google Shape;280;p30"/>
          <p:cNvCxnSpPr/>
          <p:nvPr/>
        </p:nvCxnSpPr>
        <p:spPr>
          <a:xfrm>
            <a:off x="513250" y="6419850"/>
            <a:ext cx="174925" cy="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102;p25"/>
          <p:cNvSpPr txBox="1"/>
          <p:nvPr/>
        </p:nvSpPr>
        <p:spPr>
          <a:xfrm>
            <a:off x="195209" y="305404"/>
            <a:ext cx="869247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  <a:endParaRPr sz="5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40" name="Google Shape;281;p30"/>
          <p:cNvCxnSpPr/>
          <p:nvPr/>
        </p:nvCxnSpPr>
        <p:spPr>
          <a:xfrm>
            <a:off x="688175" y="6419850"/>
            <a:ext cx="199689" cy="149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1"/>
          <p:cNvPicPr preferRelativeResize="0"/>
          <p:nvPr/>
        </p:nvPicPr>
        <p:blipFill rotWithShape="1">
          <a:blip r:embed="rId3">
            <a:alphaModFix/>
          </a:blip>
          <a:srcRect t="18225" b="14197"/>
          <a:stretch/>
        </p:blipFill>
        <p:spPr>
          <a:xfrm>
            <a:off x="0" y="1220073"/>
            <a:ext cx="9143999" cy="46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/>
          <p:nvPr/>
        </p:nvSpPr>
        <p:spPr>
          <a:xfrm>
            <a:off x="8247796" y="2699184"/>
            <a:ext cx="639891" cy="897849"/>
          </a:xfrm>
          <a:custGeom>
            <a:avLst/>
            <a:gdLst/>
            <a:ahLst/>
            <a:cxnLst/>
            <a:rect l="l" t="t" r="r" b="b"/>
            <a:pathLst>
              <a:path w="27051" h="41148" extrusionOk="0">
                <a:moveTo>
                  <a:pt x="0" y="0"/>
                </a:moveTo>
                <a:cubicBezTo>
                  <a:pt x="678" y="2713"/>
                  <a:pt x="4295" y="3880"/>
                  <a:pt x="5334" y="6477"/>
                </a:cubicBezTo>
                <a:cubicBezTo>
                  <a:pt x="7657" y="12284"/>
                  <a:pt x="5103" y="20343"/>
                  <a:pt x="9525" y="24765"/>
                </a:cubicBezTo>
                <a:cubicBezTo>
                  <a:pt x="11996" y="27236"/>
                  <a:pt x="16960" y="25723"/>
                  <a:pt x="19431" y="28194"/>
                </a:cubicBezTo>
                <a:cubicBezTo>
                  <a:pt x="21165" y="29928"/>
                  <a:pt x="16764" y="32599"/>
                  <a:pt x="16764" y="35052"/>
                </a:cubicBezTo>
                <a:cubicBezTo>
                  <a:pt x="16764" y="39038"/>
                  <a:pt x="23184" y="40181"/>
                  <a:pt x="27051" y="41148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Google Shape;288;p31"/>
          <p:cNvSpPr txBox="1"/>
          <p:nvPr/>
        </p:nvSpPr>
        <p:spPr>
          <a:xfrm>
            <a:off x="369841" y="5336800"/>
            <a:ext cx="2616300" cy="127670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r>
              <a:rPr lang="en" sz="900" dirty="0"/>
              <a:t>Water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Mountains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Mormon Pioneer Trail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Transcontinental Railroad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endParaRPr sz="1300" dirty="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290" name="Google Shape;290;p31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Google Shape;291;p31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887864" y="2823882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1402773" y="2181214"/>
            <a:ext cx="2242727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31"/>
          <p:cNvSpPr/>
          <p:nvPr/>
        </p:nvSpPr>
        <p:spPr>
          <a:xfrm>
            <a:off x="6559273" y="2606008"/>
            <a:ext cx="1688540" cy="316693"/>
          </a:xfrm>
          <a:custGeom>
            <a:avLst/>
            <a:gdLst/>
            <a:ahLst/>
            <a:cxnLst/>
            <a:rect l="l" t="t" r="r" b="b"/>
            <a:pathLst>
              <a:path w="74295" h="14356" extrusionOk="0">
                <a:moveTo>
                  <a:pt x="74295" y="4162"/>
                </a:moveTo>
                <a:cubicBezTo>
                  <a:pt x="69505" y="3207"/>
                  <a:pt x="64988" y="-796"/>
                  <a:pt x="60198" y="162"/>
                </a:cubicBezTo>
                <a:cubicBezTo>
                  <a:pt x="50557" y="2090"/>
                  <a:pt x="44073" y="13278"/>
                  <a:pt x="34290" y="14259"/>
                </a:cubicBezTo>
                <a:cubicBezTo>
                  <a:pt x="27536" y="14936"/>
                  <a:pt x="20943" y="10958"/>
                  <a:pt x="15049" y="7591"/>
                </a:cubicBezTo>
                <a:cubicBezTo>
                  <a:pt x="10643" y="5074"/>
                  <a:pt x="4538" y="7574"/>
                  <a:pt x="0" y="530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31"/>
          <p:cNvSpPr/>
          <p:nvPr/>
        </p:nvSpPr>
        <p:spPr>
          <a:xfrm>
            <a:off x="5161956" y="2034376"/>
            <a:ext cx="1392991" cy="919836"/>
          </a:xfrm>
          <a:custGeom>
            <a:avLst/>
            <a:gdLst/>
            <a:ahLst/>
            <a:cxnLst/>
            <a:rect l="l" t="t" r="r" b="b"/>
            <a:pathLst>
              <a:path w="61291" h="41697" extrusionOk="0">
                <a:moveTo>
                  <a:pt x="61291" y="31219"/>
                </a:moveTo>
                <a:cubicBezTo>
                  <a:pt x="56470" y="28809"/>
                  <a:pt x="52777" y="24485"/>
                  <a:pt x="47956" y="22075"/>
                </a:cubicBezTo>
                <a:cubicBezTo>
                  <a:pt x="44095" y="20145"/>
                  <a:pt x="39388" y="19412"/>
                  <a:pt x="36336" y="16360"/>
                </a:cubicBezTo>
                <a:cubicBezTo>
                  <a:pt x="28644" y="8668"/>
                  <a:pt x="16825" y="-4084"/>
                  <a:pt x="7380" y="1311"/>
                </a:cubicBezTo>
                <a:cubicBezTo>
                  <a:pt x="4071" y="3201"/>
                  <a:pt x="3230" y="8001"/>
                  <a:pt x="2808" y="11788"/>
                </a:cubicBezTo>
                <a:cubicBezTo>
                  <a:pt x="2503" y="14522"/>
                  <a:pt x="444" y="16864"/>
                  <a:pt x="141" y="19599"/>
                </a:cubicBezTo>
                <a:cubicBezTo>
                  <a:pt x="-686" y="27063"/>
                  <a:pt x="2705" y="34411"/>
                  <a:pt x="4522" y="4169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Google Shape;296;p31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Google Shape;297;p31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31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9" name="Google Shape;299;p31"/>
          <p:cNvCxnSpPr/>
          <p:nvPr/>
        </p:nvCxnSpPr>
        <p:spPr>
          <a:xfrm>
            <a:off x="671525" y="5734050"/>
            <a:ext cx="2238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31"/>
          <p:cNvCxnSpPr/>
          <p:nvPr/>
        </p:nvCxnSpPr>
        <p:spPr>
          <a:xfrm>
            <a:off x="676325" y="6191250"/>
            <a:ext cx="214200" cy="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31"/>
          <p:cNvSpPr txBox="1"/>
          <p:nvPr/>
        </p:nvSpPr>
        <p:spPr>
          <a:xfrm>
            <a:off x="3421275" y="2572575"/>
            <a:ext cx="987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SLC, UT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02" name="Google Shape;3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15219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213381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62732">
            <a:off x="4020587" y="2690750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10921">
            <a:off x="4484177" y="2861088"/>
            <a:ext cx="703874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89268">
            <a:off x="4220063" y="342607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1792">
            <a:off x="4553525" y="40693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1617">
            <a:off x="4553525" y="33705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61866">
            <a:off x="4211400" y="2286650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47" y="5872150"/>
            <a:ext cx="382076" cy="18101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/>
          <p:nvPr/>
        </p:nvSpPr>
        <p:spPr>
          <a:xfrm>
            <a:off x="3696225" y="5486400"/>
            <a:ext cx="5447400" cy="13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Promontory, UT</a:t>
            </a:r>
            <a:endParaRPr sz="48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4954800" y="3791775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Rocky Mtns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7829100" y="3597025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Platte River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3505200" y="2338032"/>
            <a:ext cx="133350" cy="195625"/>
          </a:xfrm>
          <a:custGeom>
            <a:avLst/>
            <a:gdLst/>
            <a:ahLst/>
            <a:cxnLst/>
            <a:rect l="l" t="t" r="r" b="b"/>
            <a:pathLst>
              <a:path w="5334" h="7825" extrusionOk="0">
                <a:moveTo>
                  <a:pt x="0" y="586"/>
                </a:moveTo>
                <a:cubicBezTo>
                  <a:pt x="1397" y="586"/>
                  <a:pt x="3566" y="-664"/>
                  <a:pt x="4191" y="586"/>
                </a:cubicBezTo>
                <a:cubicBezTo>
                  <a:pt x="4875" y="1954"/>
                  <a:pt x="-319" y="2553"/>
                  <a:pt x="762" y="3634"/>
                </a:cubicBezTo>
                <a:cubicBezTo>
                  <a:pt x="1678" y="4550"/>
                  <a:pt x="3993" y="3238"/>
                  <a:pt x="4572" y="4396"/>
                </a:cubicBezTo>
                <a:cubicBezTo>
                  <a:pt x="5096" y="5443"/>
                  <a:pt x="4287" y="7301"/>
                  <a:pt x="5334" y="782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Google Shape;315;p31"/>
          <p:cNvSpPr/>
          <p:nvPr/>
        </p:nvSpPr>
        <p:spPr>
          <a:xfrm>
            <a:off x="3495675" y="2352675"/>
            <a:ext cx="144575" cy="247375"/>
          </a:xfrm>
          <a:custGeom>
            <a:avLst/>
            <a:gdLst/>
            <a:ahLst/>
            <a:cxnLst/>
            <a:rect l="l" t="t" r="r" b="b"/>
            <a:pathLst>
              <a:path w="5783" h="9895" extrusionOk="0">
                <a:moveTo>
                  <a:pt x="381" y="0"/>
                </a:moveTo>
                <a:cubicBezTo>
                  <a:pt x="2304" y="2884"/>
                  <a:pt x="2045" y="10240"/>
                  <a:pt x="5334" y="9144"/>
                </a:cubicBezTo>
                <a:cubicBezTo>
                  <a:pt x="6785" y="8660"/>
                  <a:pt x="3815" y="5715"/>
                  <a:pt x="2286" y="5715"/>
                </a:cubicBezTo>
                <a:cubicBezTo>
                  <a:pt x="805" y="5715"/>
                  <a:pt x="4572" y="11006"/>
                  <a:pt x="4572" y="9525"/>
                </a:cubicBezTo>
                <a:cubicBezTo>
                  <a:pt x="4572" y="6003"/>
                  <a:pt x="0" y="3522"/>
                  <a:pt x="0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Google Shape;316;p31"/>
          <p:cNvSpPr txBox="1"/>
          <p:nvPr/>
        </p:nvSpPr>
        <p:spPr>
          <a:xfrm>
            <a:off x="2296625" y="2322863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Great Salt Lake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7792675" y="2755763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Omaha, NE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428175" y="2755775"/>
            <a:ext cx="168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Sacramento, CA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20" name="Google Shape;3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26693">
            <a:off x="968062" y="17586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89697">
            <a:off x="833951" y="2414768"/>
            <a:ext cx="615598" cy="29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27717">
            <a:off x="1101087" y="322812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17129">
            <a:off x="1574734" y="3684257"/>
            <a:ext cx="545532" cy="25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26547">
            <a:off x="1614497" y="4016427"/>
            <a:ext cx="579004" cy="27429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1"/>
          <p:cNvSpPr txBox="1"/>
          <p:nvPr/>
        </p:nvSpPr>
        <p:spPr>
          <a:xfrm>
            <a:off x="1925850" y="3514775"/>
            <a:ext cx="168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Sierra Nevadas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6" name="Google Shape;326;p31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 txBox="1"/>
          <p:nvPr/>
        </p:nvSpPr>
        <p:spPr>
          <a:xfrm>
            <a:off x="2727548" y="1748325"/>
            <a:ext cx="16020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Promontory, UT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3635243" y="2057400"/>
            <a:ext cx="41400" cy="219075"/>
          </a:xfrm>
          <a:custGeom>
            <a:avLst/>
            <a:gdLst/>
            <a:ahLst/>
            <a:cxnLst/>
            <a:rect l="l" t="t" r="r" b="b"/>
            <a:pathLst>
              <a:path w="1656" h="8763" extrusionOk="0">
                <a:moveTo>
                  <a:pt x="1656" y="0"/>
                </a:moveTo>
                <a:cubicBezTo>
                  <a:pt x="1656" y="2924"/>
                  <a:pt x="-1649" y="8763"/>
                  <a:pt x="1275" y="876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29" name="Google Shape;329;p31"/>
          <p:cNvCxnSpPr/>
          <p:nvPr/>
        </p:nvCxnSpPr>
        <p:spPr>
          <a:xfrm>
            <a:off x="513250" y="6419850"/>
            <a:ext cx="174925" cy="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1"/>
          <p:cNvCxnSpPr/>
          <p:nvPr/>
        </p:nvCxnSpPr>
        <p:spPr>
          <a:xfrm>
            <a:off x="688175" y="6419850"/>
            <a:ext cx="207148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102;p25"/>
          <p:cNvSpPr txBox="1"/>
          <p:nvPr/>
        </p:nvSpPr>
        <p:spPr>
          <a:xfrm>
            <a:off x="195209" y="305404"/>
            <a:ext cx="869247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  <a:endParaRPr sz="5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6;p31"/>
          <p:cNvPicPr preferRelativeResize="0"/>
          <p:nvPr/>
        </p:nvPicPr>
        <p:blipFill rotWithShape="1">
          <a:blip r:embed="rId3">
            <a:alphaModFix/>
          </a:blip>
          <a:srcRect t="18225" b="14197"/>
          <a:stretch/>
        </p:blipFill>
        <p:spPr>
          <a:xfrm>
            <a:off x="0" y="1207590"/>
            <a:ext cx="9143999" cy="46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288;p31"/>
          <p:cNvSpPr txBox="1"/>
          <p:nvPr/>
        </p:nvSpPr>
        <p:spPr>
          <a:xfrm>
            <a:off x="369841" y="5336801"/>
            <a:ext cx="2616300" cy="12189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	</a:t>
            </a:r>
            <a:r>
              <a:rPr lang="en" sz="900"/>
              <a:t>Water</a:t>
            </a:r>
            <a:endParaRPr sz="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	Mountains</a:t>
            </a:r>
            <a:endParaRPr sz="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	Mormon Pioneer Trail</a:t>
            </a:r>
            <a:endParaRPr sz="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	Transcontinental Railroad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	</a:t>
            </a:r>
            <a:endParaRPr sz="130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51" name="Google Shape;290;p31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Google Shape;291;p31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93;p31"/>
          <p:cNvSpPr/>
          <p:nvPr/>
        </p:nvSpPr>
        <p:spPr>
          <a:xfrm>
            <a:off x="1380331" y="2181214"/>
            <a:ext cx="2265169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Google Shape;296;p31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Google Shape;298;p31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299;p31"/>
          <p:cNvCxnSpPr/>
          <p:nvPr/>
        </p:nvCxnSpPr>
        <p:spPr>
          <a:xfrm>
            <a:off x="671525" y="5734050"/>
            <a:ext cx="2238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300;p31"/>
          <p:cNvCxnSpPr/>
          <p:nvPr/>
        </p:nvCxnSpPr>
        <p:spPr>
          <a:xfrm>
            <a:off x="676325" y="6191250"/>
            <a:ext cx="214200" cy="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Google Shape;3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15219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3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213381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3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62732">
            <a:off x="4020587" y="2690750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3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10921">
            <a:off x="4484177" y="2861088"/>
            <a:ext cx="703874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3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89268">
            <a:off x="4220063" y="342607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3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1792">
            <a:off x="4553525" y="40693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3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1617">
            <a:off x="4553525" y="33705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3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61866">
            <a:off x="4211400" y="2286650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3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47" y="5872150"/>
            <a:ext cx="382076" cy="1810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313;p31"/>
          <p:cNvSpPr txBox="1"/>
          <p:nvPr/>
        </p:nvSpPr>
        <p:spPr>
          <a:xfrm>
            <a:off x="7526286" y="1472250"/>
            <a:ext cx="1617714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To Chicago </a:t>
            </a:r>
            <a:r>
              <a:rPr lang="en" sz="1800" dirty="0">
                <a:latin typeface="Impact"/>
                <a:ea typeface="Impact"/>
                <a:cs typeface="Impact"/>
                <a:sym typeface="Wingdings" panose="05000000000000000000" pitchFamily="2" charset="2"/>
              </a:rPr>
              <a:t> 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" name="Google Shape;314;p31"/>
          <p:cNvSpPr/>
          <p:nvPr/>
        </p:nvSpPr>
        <p:spPr>
          <a:xfrm>
            <a:off x="3505200" y="2338032"/>
            <a:ext cx="133350" cy="195625"/>
          </a:xfrm>
          <a:custGeom>
            <a:avLst/>
            <a:gdLst/>
            <a:ahLst/>
            <a:cxnLst/>
            <a:rect l="l" t="t" r="r" b="b"/>
            <a:pathLst>
              <a:path w="5334" h="7825" extrusionOk="0">
                <a:moveTo>
                  <a:pt x="0" y="586"/>
                </a:moveTo>
                <a:cubicBezTo>
                  <a:pt x="1397" y="586"/>
                  <a:pt x="3566" y="-664"/>
                  <a:pt x="4191" y="586"/>
                </a:cubicBezTo>
                <a:cubicBezTo>
                  <a:pt x="4875" y="1954"/>
                  <a:pt x="-319" y="2553"/>
                  <a:pt x="762" y="3634"/>
                </a:cubicBezTo>
                <a:cubicBezTo>
                  <a:pt x="1678" y="4550"/>
                  <a:pt x="3993" y="3238"/>
                  <a:pt x="4572" y="4396"/>
                </a:cubicBezTo>
                <a:cubicBezTo>
                  <a:pt x="5096" y="5443"/>
                  <a:pt x="4287" y="7301"/>
                  <a:pt x="5334" y="782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Google Shape;315;p31"/>
          <p:cNvSpPr/>
          <p:nvPr/>
        </p:nvSpPr>
        <p:spPr>
          <a:xfrm>
            <a:off x="3495675" y="2352675"/>
            <a:ext cx="144575" cy="247375"/>
          </a:xfrm>
          <a:custGeom>
            <a:avLst/>
            <a:gdLst/>
            <a:ahLst/>
            <a:cxnLst/>
            <a:rect l="l" t="t" r="r" b="b"/>
            <a:pathLst>
              <a:path w="5783" h="9895" extrusionOk="0">
                <a:moveTo>
                  <a:pt x="381" y="0"/>
                </a:moveTo>
                <a:cubicBezTo>
                  <a:pt x="2304" y="2884"/>
                  <a:pt x="2045" y="10240"/>
                  <a:pt x="5334" y="9144"/>
                </a:cubicBezTo>
                <a:cubicBezTo>
                  <a:pt x="6785" y="8660"/>
                  <a:pt x="3815" y="5715"/>
                  <a:pt x="2286" y="5715"/>
                </a:cubicBezTo>
                <a:cubicBezTo>
                  <a:pt x="805" y="5715"/>
                  <a:pt x="4572" y="11006"/>
                  <a:pt x="4572" y="9525"/>
                </a:cubicBezTo>
                <a:cubicBezTo>
                  <a:pt x="4572" y="6003"/>
                  <a:pt x="0" y="3522"/>
                  <a:pt x="0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Google Shape;317;p31"/>
          <p:cNvSpPr txBox="1"/>
          <p:nvPr/>
        </p:nvSpPr>
        <p:spPr>
          <a:xfrm>
            <a:off x="7792675" y="2755763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Omaha, NE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" name="Google Shape;319;p31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1" name="Google Shape;3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26693">
            <a:off x="968062" y="17586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3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89697">
            <a:off x="833951" y="2414768"/>
            <a:ext cx="615598" cy="29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3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27717">
            <a:off x="1101087" y="322812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3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17129">
            <a:off x="1574734" y="3684257"/>
            <a:ext cx="545532" cy="25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3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26547">
            <a:off x="1614497" y="4016427"/>
            <a:ext cx="579004" cy="27429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326;p31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327;p31"/>
          <p:cNvSpPr txBox="1"/>
          <p:nvPr/>
        </p:nvSpPr>
        <p:spPr>
          <a:xfrm>
            <a:off x="5162115" y="3020437"/>
            <a:ext cx="1602000" cy="57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Denver, CO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90" name="Google Shape;329;p31"/>
          <p:cNvCxnSpPr/>
          <p:nvPr/>
        </p:nvCxnSpPr>
        <p:spPr>
          <a:xfrm>
            <a:off x="513250" y="6419850"/>
            <a:ext cx="228600" cy="96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330;p31"/>
          <p:cNvCxnSpPr/>
          <p:nvPr/>
        </p:nvCxnSpPr>
        <p:spPr>
          <a:xfrm>
            <a:off x="688175" y="6419850"/>
            <a:ext cx="190500" cy="9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02;p25"/>
          <p:cNvSpPr txBox="1"/>
          <p:nvPr/>
        </p:nvSpPr>
        <p:spPr>
          <a:xfrm>
            <a:off x="195209" y="284856"/>
            <a:ext cx="869247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Eggs for Sale!</a:t>
            </a:r>
            <a:endParaRPr sz="5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4" name="Google Shape;292;p31"/>
          <p:cNvSpPr/>
          <p:nvPr/>
        </p:nvSpPr>
        <p:spPr>
          <a:xfrm>
            <a:off x="475395" y="3150038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318;p31"/>
          <p:cNvSpPr txBox="1"/>
          <p:nvPr/>
        </p:nvSpPr>
        <p:spPr>
          <a:xfrm>
            <a:off x="513247" y="2962350"/>
            <a:ext cx="1649538" cy="71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San Francisco, CA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8" name="Google Shape;297;p31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Google Shape;297;p31"/>
          <p:cNvSpPr/>
          <p:nvPr/>
        </p:nvSpPr>
        <p:spPr>
          <a:xfrm>
            <a:off x="550289" y="2824264"/>
            <a:ext cx="451197" cy="289612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292;p31"/>
          <p:cNvSpPr/>
          <p:nvPr/>
        </p:nvSpPr>
        <p:spPr>
          <a:xfrm>
            <a:off x="5173999" y="3071749"/>
            <a:ext cx="89364" cy="58268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91;p31"/>
          <p:cNvSpPr/>
          <p:nvPr/>
        </p:nvSpPr>
        <p:spPr>
          <a:xfrm>
            <a:off x="3745876" y="2735240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01;p31"/>
          <p:cNvSpPr txBox="1"/>
          <p:nvPr/>
        </p:nvSpPr>
        <p:spPr>
          <a:xfrm>
            <a:off x="3708676" y="2706412"/>
            <a:ext cx="987600" cy="10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Draper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Google Shape;301;p31"/>
          <p:cNvSpPr txBox="1"/>
          <p:nvPr/>
        </p:nvSpPr>
        <p:spPr>
          <a:xfrm>
            <a:off x="3685586" y="2395895"/>
            <a:ext cx="987600" cy="35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SLC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3722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3;p27">
            <a:extLst>
              <a:ext uri="{FF2B5EF4-FFF2-40B4-BE49-F238E27FC236}">
                <a16:creationId xmlns:a16="http://schemas.microsoft.com/office/drawing/2014/main" id="{79CFFF88-7372-754C-B1C2-58E701B137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525" y="159800"/>
            <a:ext cx="4366474" cy="30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4;p27">
            <a:extLst>
              <a:ext uri="{FF2B5EF4-FFF2-40B4-BE49-F238E27FC236}">
                <a16:creationId xmlns:a16="http://schemas.microsoft.com/office/drawing/2014/main" id="{5BF9FCB3-0BED-B54B-848C-964549E373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000" y="159800"/>
            <a:ext cx="3981875" cy="27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5;p27">
            <a:extLst>
              <a:ext uri="{FF2B5EF4-FFF2-40B4-BE49-F238E27FC236}">
                <a16:creationId xmlns:a16="http://schemas.microsoft.com/office/drawing/2014/main" id="{9FF3F197-B18A-504A-88D3-B561CCA266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713" r="23076"/>
          <a:stretch/>
        </p:blipFill>
        <p:spPr>
          <a:xfrm>
            <a:off x="410526" y="3224000"/>
            <a:ext cx="2571749" cy="33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6;p27">
            <a:extLst>
              <a:ext uri="{FF2B5EF4-FFF2-40B4-BE49-F238E27FC236}">
                <a16:creationId xmlns:a16="http://schemas.microsoft.com/office/drawing/2014/main" id="{A56236D1-DCBA-AD40-9069-84FA894190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918" r="21907"/>
          <a:stretch/>
        </p:blipFill>
        <p:spPr>
          <a:xfrm>
            <a:off x="3317176" y="3224000"/>
            <a:ext cx="2664950" cy="33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7;p27">
            <a:extLst>
              <a:ext uri="{FF2B5EF4-FFF2-40B4-BE49-F238E27FC236}">
                <a16:creationId xmlns:a16="http://schemas.microsoft.com/office/drawing/2014/main" id="{8CB33CB8-2A22-4443-8E37-4632AB70AA3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7934" r="27712"/>
          <a:stretch/>
        </p:blipFill>
        <p:spPr>
          <a:xfrm>
            <a:off x="6447475" y="3224000"/>
            <a:ext cx="2104189" cy="33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8;p27">
            <a:extLst>
              <a:ext uri="{FF2B5EF4-FFF2-40B4-BE49-F238E27FC236}">
                <a16:creationId xmlns:a16="http://schemas.microsoft.com/office/drawing/2014/main" id="{74969921-6CEB-BF47-8019-B2F837BD1FE1}"/>
              </a:ext>
            </a:extLst>
          </p:cNvPr>
          <p:cNvSpPr txBox="1"/>
          <p:nvPr/>
        </p:nvSpPr>
        <p:spPr>
          <a:xfrm>
            <a:off x="1450500" y="2347950"/>
            <a:ext cx="62430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Utah’s Indigenous People</a:t>
            </a:r>
            <a:endParaRPr sz="48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03291-7DF0-3D4E-887A-9BC3B35DB778}"/>
              </a:ext>
            </a:extLst>
          </p:cNvPr>
          <p:cNvSpPr txBox="1"/>
          <p:nvPr/>
        </p:nvSpPr>
        <p:spPr>
          <a:xfrm>
            <a:off x="215900" y="30226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47275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;p25">
            <a:extLst>
              <a:ext uri="{FF2B5EF4-FFF2-40B4-BE49-F238E27FC236}">
                <a16:creationId xmlns:a16="http://schemas.microsoft.com/office/drawing/2014/main" id="{7AE4D23C-7FA6-5C41-A073-D702137E0582}"/>
              </a:ext>
            </a:extLst>
          </p:cNvPr>
          <p:cNvSpPr txBox="1"/>
          <p:nvPr/>
        </p:nvSpPr>
        <p:spPr>
          <a:xfrm>
            <a:off x="195209" y="305404"/>
            <a:ext cx="869247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  <a:endParaRPr sz="5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6" name="Google Shape;177;p32">
            <a:extLst>
              <a:ext uri="{FF2B5EF4-FFF2-40B4-BE49-F238E27FC236}">
                <a16:creationId xmlns:a16="http://schemas.microsoft.com/office/drawing/2014/main" id="{475B59FB-39A8-B141-B373-477CAE014D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0386" t="30971" r="18218" b="14704"/>
          <a:stretch/>
        </p:blipFill>
        <p:spPr>
          <a:xfrm>
            <a:off x="469899" y="1460500"/>
            <a:ext cx="8140701" cy="40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8;p32">
            <a:extLst>
              <a:ext uri="{FF2B5EF4-FFF2-40B4-BE49-F238E27FC236}">
                <a16:creationId xmlns:a16="http://schemas.microsoft.com/office/drawing/2014/main" id="{85CEBB29-8352-2249-8151-690B3E50F99E}"/>
              </a:ext>
            </a:extLst>
          </p:cNvPr>
          <p:cNvSpPr txBox="1"/>
          <p:nvPr/>
        </p:nvSpPr>
        <p:spPr>
          <a:xfrm>
            <a:off x="634275" y="4510250"/>
            <a:ext cx="2637600" cy="1823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	Ute</a:t>
            </a: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	Paiute</a:t>
            </a: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	Goshute</a:t>
            </a: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	Shoshone</a:t>
            </a: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	Navajo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endParaRPr sz="1300" dirty="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cxnSp>
        <p:nvCxnSpPr>
          <p:cNvPr id="18" name="Google Shape;179;p32">
            <a:extLst>
              <a:ext uri="{FF2B5EF4-FFF2-40B4-BE49-F238E27FC236}">
                <a16:creationId xmlns:a16="http://schemas.microsoft.com/office/drawing/2014/main" id="{FA0C3EE5-4DF6-F740-868C-760E7DF07E80}"/>
              </a:ext>
            </a:extLst>
          </p:cNvPr>
          <p:cNvCxnSpPr>
            <a:cxnSpLocks/>
          </p:cNvCxnSpPr>
          <p:nvPr/>
        </p:nvCxnSpPr>
        <p:spPr>
          <a:xfrm>
            <a:off x="1211100" y="5085975"/>
            <a:ext cx="231300" cy="165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80;p32">
            <a:extLst>
              <a:ext uri="{FF2B5EF4-FFF2-40B4-BE49-F238E27FC236}">
                <a16:creationId xmlns:a16="http://schemas.microsoft.com/office/drawing/2014/main" id="{6FAC9916-7614-164D-AE68-F92EF19857AD}"/>
              </a:ext>
            </a:extLst>
          </p:cNvPr>
          <p:cNvCxnSpPr>
            <a:cxnSpLocks/>
          </p:cNvCxnSpPr>
          <p:nvPr/>
        </p:nvCxnSpPr>
        <p:spPr>
          <a:xfrm>
            <a:off x="1211100" y="5329875"/>
            <a:ext cx="231300" cy="16500"/>
          </a:xfrm>
          <a:prstGeom prst="straightConnector1">
            <a:avLst/>
          </a:prstGeom>
          <a:noFill/>
          <a:ln w="11430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181;p32">
            <a:extLst>
              <a:ext uri="{FF2B5EF4-FFF2-40B4-BE49-F238E27FC236}">
                <a16:creationId xmlns:a16="http://schemas.microsoft.com/office/drawing/2014/main" id="{5296A7CC-F0FB-4C40-941E-4CE5ED4520D0}"/>
              </a:ext>
            </a:extLst>
          </p:cNvPr>
          <p:cNvCxnSpPr>
            <a:cxnSpLocks/>
          </p:cNvCxnSpPr>
          <p:nvPr/>
        </p:nvCxnSpPr>
        <p:spPr>
          <a:xfrm>
            <a:off x="1211100" y="5599175"/>
            <a:ext cx="231300" cy="16500"/>
          </a:xfrm>
          <a:prstGeom prst="straightConnector1">
            <a:avLst/>
          </a:prstGeom>
          <a:noFill/>
          <a:ln w="1143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82;p32">
            <a:extLst>
              <a:ext uri="{FF2B5EF4-FFF2-40B4-BE49-F238E27FC236}">
                <a16:creationId xmlns:a16="http://schemas.microsoft.com/office/drawing/2014/main" id="{57AFFC23-26A1-0E40-B32B-BB82C5B6B1E7}"/>
              </a:ext>
            </a:extLst>
          </p:cNvPr>
          <p:cNvCxnSpPr>
            <a:cxnSpLocks/>
          </p:cNvCxnSpPr>
          <p:nvPr/>
        </p:nvCxnSpPr>
        <p:spPr>
          <a:xfrm>
            <a:off x="1211100" y="5817675"/>
            <a:ext cx="231300" cy="16500"/>
          </a:xfrm>
          <a:prstGeom prst="straightConnector1">
            <a:avLst/>
          </a:prstGeom>
          <a:noFill/>
          <a:ln w="1143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83;p32">
            <a:extLst>
              <a:ext uri="{FF2B5EF4-FFF2-40B4-BE49-F238E27FC236}">
                <a16:creationId xmlns:a16="http://schemas.microsoft.com/office/drawing/2014/main" id="{25D27925-5BF8-EC4C-A7F1-AF438F2DC77E}"/>
              </a:ext>
            </a:extLst>
          </p:cNvPr>
          <p:cNvCxnSpPr>
            <a:cxnSpLocks/>
          </p:cNvCxnSpPr>
          <p:nvPr/>
        </p:nvCxnSpPr>
        <p:spPr>
          <a:xfrm>
            <a:off x="1211100" y="6061575"/>
            <a:ext cx="231300" cy="165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8341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8;p33">
            <a:extLst>
              <a:ext uri="{FF2B5EF4-FFF2-40B4-BE49-F238E27FC236}">
                <a16:creationId xmlns:a16="http://schemas.microsoft.com/office/drawing/2014/main" id="{D569FD84-8D8D-F448-AF50-806FEC7EE0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739" y="429017"/>
            <a:ext cx="8827325" cy="6194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9;p33">
            <a:extLst>
              <a:ext uri="{FF2B5EF4-FFF2-40B4-BE49-F238E27FC236}">
                <a16:creationId xmlns:a16="http://schemas.microsoft.com/office/drawing/2014/main" id="{B7DAE376-8E43-F04B-896E-DC52FA2159E8}"/>
              </a:ext>
            </a:extLst>
          </p:cNvPr>
          <p:cNvSpPr txBox="1"/>
          <p:nvPr/>
        </p:nvSpPr>
        <p:spPr>
          <a:xfrm>
            <a:off x="2956725" y="697000"/>
            <a:ext cx="3359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European Settlers</a:t>
            </a:r>
            <a:endParaRPr sz="48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86097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t="16941" b="15591"/>
          <a:stretch/>
        </p:blipFill>
        <p:spPr>
          <a:xfrm>
            <a:off x="0" y="1115426"/>
            <a:ext cx="9143999" cy="462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/>
          <p:nvPr/>
        </p:nvSpPr>
        <p:spPr>
          <a:xfrm>
            <a:off x="8247796" y="2699184"/>
            <a:ext cx="639891" cy="897849"/>
          </a:xfrm>
          <a:custGeom>
            <a:avLst/>
            <a:gdLst/>
            <a:ahLst/>
            <a:cxnLst/>
            <a:rect l="l" t="t" r="r" b="b"/>
            <a:pathLst>
              <a:path w="27051" h="41148" extrusionOk="0">
                <a:moveTo>
                  <a:pt x="0" y="0"/>
                </a:moveTo>
                <a:cubicBezTo>
                  <a:pt x="678" y="2713"/>
                  <a:pt x="4295" y="3880"/>
                  <a:pt x="5334" y="6477"/>
                </a:cubicBezTo>
                <a:cubicBezTo>
                  <a:pt x="7657" y="12284"/>
                  <a:pt x="5103" y="20343"/>
                  <a:pt x="9525" y="24765"/>
                </a:cubicBezTo>
                <a:cubicBezTo>
                  <a:pt x="11996" y="27236"/>
                  <a:pt x="16960" y="25723"/>
                  <a:pt x="19431" y="28194"/>
                </a:cubicBezTo>
                <a:cubicBezTo>
                  <a:pt x="21165" y="29928"/>
                  <a:pt x="16764" y="32599"/>
                  <a:pt x="16764" y="35052"/>
                </a:cubicBezTo>
                <a:cubicBezTo>
                  <a:pt x="16764" y="39038"/>
                  <a:pt x="23184" y="40181"/>
                  <a:pt x="27051" y="4114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Google Shape;101;p25"/>
          <p:cNvSpPr txBox="1"/>
          <p:nvPr/>
        </p:nvSpPr>
        <p:spPr>
          <a:xfrm>
            <a:off x="369841" y="5336800"/>
            <a:ext cx="2616300" cy="13433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r>
              <a:rPr lang="en" sz="900" dirty="0"/>
              <a:t>Water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Mountains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Mormon Pioneer Trail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Transcontinental Railroad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endParaRPr sz="1300" dirty="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102" name="Google Shape;102;p25"/>
          <p:cNvSpPr txBox="1"/>
          <p:nvPr/>
        </p:nvSpPr>
        <p:spPr>
          <a:xfrm>
            <a:off x="195209" y="305404"/>
            <a:ext cx="869247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  <a:endParaRPr sz="5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Google Shape;104;p25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887864" y="2823882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1402773" y="2181214"/>
            <a:ext cx="2242727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Google Shape;107;p25"/>
          <p:cNvSpPr/>
          <p:nvPr/>
        </p:nvSpPr>
        <p:spPr>
          <a:xfrm>
            <a:off x="6559273" y="2606008"/>
            <a:ext cx="1688540" cy="316693"/>
          </a:xfrm>
          <a:custGeom>
            <a:avLst/>
            <a:gdLst/>
            <a:ahLst/>
            <a:cxnLst/>
            <a:rect l="l" t="t" r="r" b="b"/>
            <a:pathLst>
              <a:path w="74295" h="14356" extrusionOk="0">
                <a:moveTo>
                  <a:pt x="74295" y="4162"/>
                </a:moveTo>
                <a:cubicBezTo>
                  <a:pt x="69505" y="3207"/>
                  <a:pt x="64988" y="-796"/>
                  <a:pt x="60198" y="162"/>
                </a:cubicBezTo>
                <a:cubicBezTo>
                  <a:pt x="50557" y="2090"/>
                  <a:pt x="44073" y="13278"/>
                  <a:pt x="34290" y="14259"/>
                </a:cubicBezTo>
                <a:cubicBezTo>
                  <a:pt x="27536" y="14936"/>
                  <a:pt x="20943" y="10958"/>
                  <a:pt x="15049" y="7591"/>
                </a:cubicBezTo>
                <a:cubicBezTo>
                  <a:pt x="10643" y="5074"/>
                  <a:pt x="4538" y="7574"/>
                  <a:pt x="0" y="530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Google Shape;108;p25"/>
          <p:cNvSpPr/>
          <p:nvPr/>
        </p:nvSpPr>
        <p:spPr>
          <a:xfrm>
            <a:off x="5161956" y="2034376"/>
            <a:ext cx="1392991" cy="919836"/>
          </a:xfrm>
          <a:custGeom>
            <a:avLst/>
            <a:gdLst/>
            <a:ahLst/>
            <a:cxnLst/>
            <a:rect l="l" t="t" r="r" b="b"/>
            <a:pathLst>
              <a:path w="61291" h="41697" extrusionOk="0">
                <a:moveTo>
                  <a:pt x="61291" y="31219"/>
                </a:moveTo>
                <a:cubicBezTo>
                  <a:pt x="56470" y="28809"/>
                  <a:pt x="52777" y="24485"/>
                  <a:pt x="47956" y="22075"/>
                </a:cubicBezTo>
                <a:cubicBezTo>
                  <a:pt x="44095" y="20145"/>
                  <a:pt x="39388" y="19412"/>
                  <a:pt x="36336" y="16360"/>
                </a:cubicBezTo>
                <a:cubicBezTo>
                  <a:pt x="28644" y="8668"/>
                  <a:pt x="16825" y="-4084"/>
                  <a:pt x="7380" y="1311"/>
                </a:cubicBezTo>
                <a:cubicBezTo>
                  <a:pt x="4071" y="3201"/>
                  <a:pt x="3230" y="8001"/>
                  <a:pt x="2808" y="11788"/>
                </a:cubicBezTo>
                <a:cubicBezTo>
                  <a:pt x="2503" y="14522"/>
                  <a:pt x="444" y="16864"/>
                  <a:pt x="141" y="19599"/>
                </a:cubicBezTo>
                <a:cubicBezTo>
                  <a:pt x="-686" y="27063"/>
                  <a:pt x="2705" y="34411"/>
                  <a:pt x="4522" y="41697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Google Shape;109;p25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Google Shape;110;p25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Google Shape;111;p25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Google Shape;112;p25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/>
          </a:blip>
          <a:srcRect t="16941" b="15591"/>
          <a:stretch/>
        </p:blipFill>
        <p:spPr>
          <a:xfrm>
            <a:off x="0" y="1115426"/>
            <a:ext cx="9143999" cy="462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/>
          <p:nvPr/>
        </p:nvSpPr>
        <p:spPr>
          <a:xfrm>
            <a:off x="8247796" y="2699184"/>
            <a:ext cx="639891" cy="897849"/>
          </a:xfrm>
          <a:custGeom>
            <a:avLst/>
            <a:gdLst/>
            <a:ahLst/>
            <a:cxnLst/>
            <a:rect l="l" t="t" r="r" b="b"/>
            <a:pathLst>
              <a:path w="27051" h="41148" extrusionOk="0">
                <a:moveTo>
                  <a:pt x="0" y="0"/>
                </a:moveTo>
                <a:cubicBezTo>
                  <a:pt x="678" y="2713"/>
                  <a:pt x="4295" y="3880"/>
                  <a:pt x="5334" y="6477"/>
                </a:cubicBezTo>
                <a:cubicBezTo>
                  <a:pt x="7657" y="12284"/>
                  <a:pt x="5103" y="20343"/>
                  <a:pt x="9525" y="24765"/>
                </a:cubicBezTo>
                <a:cubicBezTo>
                  <a:pt x="11996" y="27236"/>
                  <a:pt x="16960" y="25723"/>
                  <a:pt x="19431" y="28194"/>
                </a:cubicBezTo>
                <a:cubicBezTo>
                  <a:pt x="21165" y="29928"/>
                  <a:pt x="16764" y="32599"/>
                  <a:pt x="16764" y="35052"/>
                </a:cubicBezTo>
                <a:cubicBezTo>
                  <a:pt x="16764" y="39038"/>
                  <a:pt x="23184" y="40181"/>
                  <a:pt x="27051" y="41148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26"/>
          <p:cNvSpPr txBox="1"/>
          <p:nvPr/>
        </p:nvSpPr>
        <p:spPr>
          <a:xfrm>
            <a:off x="369841" y="5336800"/>
            <a:ext cx="2616300" cy="13560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r>
              <a:rPr lang="en" sz="900" dirty="0"/>
              <a:t>Water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Mountains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Mormon Pioneer Trail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Transcontinental Railroad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endParaRPr sz="1300" dirty="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121" name="Google Shape;121;p26"/>
          <p:cNvSpPr txBox="1"/>
          <p:nvPr/>
        </p:nvSpPr>
        <p:spPr>
          <a:xfrm>
            <a:off x="226031" y="305404"/>
            <a:ext cx="8661656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lvl="0" algn="ctr"/>
            <a:r>
              <a:rPr lang="en-US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</a:p>
        </p:txBody>
      </p:sp>
      <p:sp>
        <p:nvSpPr>
          <p:cNvPr id="122" name="Google Shape;122;p26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26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6"/>
          <p:cNvSpPr/>
          <p:nvPr/>
        </p:nvSpPr>
        <p:spPr>
          <a:xfrm>
            <a:off x="887864" y="2823882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/>
          <p:nvPr/>
        </p:nvSpPr>
        <p:spPr>
          <a:xfrm>
            <a:off x="1402773" y="2181214"/>
            <a:ext cx="2242727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Google Shape;126;p26"/>
          <p:cNvSpPr/>
          <p:nvPr/>
        </p:nvSpPr>
        <p:spPr>
          <a:xfrm>
            <a:off x="6559273" y="2606008"/>
            <a:ext cx="1688540" cy="316693"/>
          </a:xfrm>
          <a:custGeom>
            <a:avLst/>
            <a:gdLst/>
            <a:ahLst/>
            <a:cxnLst/>
            <a:rect l="l" t="t" r="r" b="b"/>
            <a:pathLst>
              <a:path w="74295" h="14356" extrusionOk="0">
                <a:moveTo>
                  <a:pt x="74295" y="4162"/>
                </a:moveTo>
                <a:cubicBezTo>
                  <a:pt x="69505" y="3207"/>
                  <a:pt x="64988" y="-796"/>
                  <a:pt x="60198" y="162"/>
                </a:cubicBezTo>
                <a:cubicBezTo>
                  <a:pt x="50557" y="2090"/>
                  <a:pt x="44073" y="13278"/>
                  <a:pt x="34290" y="14259"/>
                </a:cubicBezTo>
                <a:cubicBezTo>
                  <a:pt x="27536" y="14936"/>
                  <a:pt x="20943" y="10958"/>
                  <a:pt x="15049" y="7591"/>
                </a:cubicBezTo>
                <a:cubicBezTo>
                  <a:pt x="10643" y="5074"/>
                  <a:pt x="4538" y="7574"/>
                  <a:pt x="0" y="530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26"/>
          <p:cNvSpPr/>
          <p:nvPr/>
        </p:nvSpPr>
        <p:spPr>
          <a:xfrm>
            <a:off x="5161956" y="2034376"/>
            <a:ext cx="1392991" cy="919836"/>
          </a:xfrm>
          <a:custGeom>
            <a:avLst/>
            <a:gdLst/>
            <a:ahLst/>
            <a:cxnLst/>
            <a:rect l="l" t="t" r="r" b="b"/>
            <a:pathLst>
              <a:path w="61291" h="41697" extrusionOk="0">
                <a:moveTo>
                  <a:pt x="61291" y="31219"/>
                </a:moveTo>
                <a:cubicBezTo>
                  <a:pt x="56470" y="28809"/>
                  <a:pt x="52777" y="24485"/>
                  <a:pt x="47956" y="22075"/>
                </a:cubicBezTo>
                <a:cubicBezTo>
                  <a:pt x="44095" y="20145"/>
                  <a:pt x="39388" y="19412"/>
                  <a:pt x="36336" y="16360"/>
                </a:cubicBezTo>
                <a:cubicBezTo>
                  <a:pt x="28644" y="8668"/>
                  <a:pt x="16825" y="-4084"/>
                  <a:pt x="7380" y="1311"/>
                </a:cubicBezTo>
                <a:cubicBezTo>
                  <a:pt x="4071" y="3201"/>
                  <a:pt x="3230" y="8001"/>
                  <a:pt x="2808" y="11788"/>
                </a:cubicBezTo>
                <a:cubicBezTo>
                  <a:pt x="2503" y="14522"/>
                  <a:pt x="444" y="16864"/>
                  <a:pt x="141" y="19599"/>
                </a:cubicBezTo>
                <a:cubicBezTo>
                  <a:pt x="-686" y="27063"/>
                  <a:pt x="2705" y="34411"/>
                  <a:pt x="4522" y="4169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Google Shape;128;p26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26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26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Google Shape;131;p26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 txBox="1"/>
          <p:nvPr/>
        </p:nvSpPr>
        <p:spPr>
          <a:xfrm>
            <a:off x="3911725" y="5788500"/>
            <a:ext cx="45942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Architects Daughter"/>
                <a:ea typeface="Architects Daughter"/>
                <a:cs typeface="Architects Daughter"/>
                <a:sym typeface="Architects Daughter"/>
              </a:rPr>
              <a:t>Platte River </a:t>
            </a:r>
            <a:endParaRPr sz="60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7829100" y="3597025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Platte River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35" name="Google Shape;135;p26"/>
          <p:cNvCxnSpPr/>
          <p:nvPr/>
        </p:nvCxnSpPr>
        <p:spPr>
          <a:xfrm>
            <a:off x="671525" y="5734050"/>
            <a:ext cx="2238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26"/>
          <p:cNvSpPr txBox="1"/>
          <p:nvPr/>
        </p:nvSpPr>
        <p:spPr>
          <a:xfrm>
            <a:off x="2296625" y="2322863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Great Salt Lake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3450650" y="2266950"/>
            <a:ext cx="194700" cy="1764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3495525" y="2363225"/>
            <a:ext cx="194700" cy="1803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3536925" y="2449175"/>
            <a:ext cx="159300" cy="1803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3208525" y="4911525"/>
            <a:ext cx="60006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Great Salt Lake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t="18225" b="14197"/>
          <a:stretch/>
        </p:blipFill>
        <p:spPr>
          <a:xfrm>
            <a:off x="0" y="1220073"/>
            <a:ext cx="9143999" cy="46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/>
          <p:nvPr/>
        </p:nvSpPr>
        <p:spPr>
          <a:xfrm>
            <a:off x="8247796" y="2699184"/>
            <a:ext cx="639891" cy="897849"/>
          </a:xfrm>
          <a:custGeom>
            <a:avLst/>
            <a:gdLst/>
            <a:ahLst/>
            <a:cxnLst/>
            <a:rect l="l" t="t" r="r" b="b"/>
            <a:pathLst>
              <a:path w="27051" h="41148" extrusionOk="0">
                <a:moveTo>
                  <a:pt x="0" y="0"/>
                </a:moveTo>
                <a:cubicBezTo>
                  <a:pt x="678" y="2713"/>
                  <a:pt x="4295" y="3880"/>
                  <a:pt x="5334" y="6477"/>
                </a:cubicBezTo>
                <a:cubicBezTo>
                  <a:pt x="7657" y="12284"/>
                  <a:pt x="5103" y="20343"/>
                  <a:pt x="9525" y="24765"/>
                </a:cubicBezTo>
                <a:cubicBezTo>
                  <a:pt x="11996" y="27236"/>
                  <a:pt x="16960" y="25723"/>
                  <a:pt x="19431" y="28194"/>
                </a:cubicBezTo>
                <a:cubicBezTo>
                  <a:pt x="21165" y="29928"/>
                  <a:pt x="16764" y="32599"/>
                  <a:pt x="16764" y="35052"/>
                </a:cubicBezTo>
                <a:cubicBezTo>
                  <a:pt x="16764" y="39038"/>
                  <a:pt x="23184" y="40181"/>
                  <a:pt x="27051" y="41148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Google Shape;172;p28"/>
          <p:cNvSpPr txBox="1"/>
          <p:nvPr/>
        </p:nvSpPr>
        <p:spPr>
          <a:xfrm>
            <a:off x="369841" y="5336800"/>
            <a:ext cx="2616300" cy="1306927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	</a:t>
            </a:r>
            <a:r>
              <a:rPr lang="en" sz="900"/>
              <a:t>Water</a:t>
            </a:r>
            <a:endParaRPr sz="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	Mountains</a:t>
            </a:r>
            <a:endParaRPr sz="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	Mormon Pioneer Trail</a:t>
            </a:r>
            <a:endParaRPr sz="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	Transcontinental Railroad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	</a:t>
            </a:r>
            <a:endParaRPr sz="130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73" name="Google Shape;173;p28"/>
          <p:cNvSpPr txBox="1"/>
          <p:nvPr/>
        </p:nvSpPr>
        <p:spPr>
          <a:xfrm>
            <a:off x="205483" y="305404"/>
            <a:ext cx="8682204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lvl="0" algn="ctr"/>
            <a:r>
              <a:rPr lang="en-US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</a:p>
        </p:txBody>
      </p:sp>
      <p:sp>
        <p:nvSpPr>
          <p:cNvPr id="174" name="Google Shape;174;p28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Google Shape;175;p28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887864" y="2823882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1402773" y="2181214"/>
            <a:ext cx="2242727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28"/>
          <p:cNvSpPr/>
          <p:nvPr/>
        </p:nvSpPr>
        <p:spPr>
          <a:xfrm>
            <a:off x="6559273" y="2606008"/>
            <a:ext cx="1688540" cy="316693"/>
          </a:xfrm>
          <a:custGeom>
            <a:avLst/>
            <a:gdLst/>
            <a:ahLst/>
            <a:cxnLst/>
            <a:rect l="l" t="t" r="r" b="b"/>
            <a:pathLst>
              <a:path w="74295" h="14356" extrusionOk="0">
                <a:moveTo>
                  <a:pt x="74295" y="4162"/>
                </a:moveTo>
                <a:cubicBezTo>
                  <a:pt x="69505" y="3207"/>
                  <a:pt x="64988" y="-796"/>
                  <a:pt x="60198" y="162"/>
                </a:cubicBezTo>
                <a:cubicBezTo>
                  <a:pt x="50557" y="2090"/>
                  <a:pt x="44073" y="13278"/>
                  <a:pt x="34290" y="14259"/>
                </a:cubicBezTo>
                <a:cubicBezTo>
                  <a:pt x="27536" y="14936"/>
                  <a:pt x="20943" y="10958"/>
                  <a:pt x="15049" y="7591"/>
                </a:cubicBezTo>
                <a:cubicBezTo>
                  <a:pt x="10643" y="5074"/>
                  <a:pt x="4538" y="7574"/>
                  <a:pt x="0" y="530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8"/>
          <p:cNvSpPr/>
          <p:nvPr/>
        </p:nvSpPr>
        <p:spPr>
          <a:xfrm>
            <a:off x="5161956" y="2034376"/>
            <a:ext cx="1392991" cy="919836"/>
          </a:xfrm>
          <a:custGeom>
            <a:avLst/>
            <a:gdLst/>
            <a:ahLst/>
            <a:cxnLst/>
            <a:rect l="l" t="t" r="r" b="b"/>
            <a:pathLst>
              <a:path w="61291" h="41697" extrusionOk="0">
                <a:moveTo>
                  <a:pt x="61291" y="31219"/>
                </a:moveTo>
                <a:cubicBezTo>
                  <a:pt x="56470" y="28809"/>
                  <a:pt x="52777" y="24485"/>
                  <a:pt x="47956" y="22075"/>
                </a:cubicBezTo>
                <a:cubicBezTo>
                  <a:pt x="44095" y="20145"/>
                  <a:pt x="39388" y="19412"/>
                  <a:pt x="36336" y="16360"/>
                </a:cubicBezTo>
                <a:cubicBezTo>
                  <a:pt x="28644" y="8668"/>
                  <a:pt x="16825" y="-4084"/>
                  <a:pt x="7380" y="1311"/>
                </a:cubicBezTo>
                <a:cubicBezTo>
                  <a:pt x="4071" y="3201"/>
                  <a:pt x="3230" y="8001"/>
                  <a:pt x="2808" y="11788"/>
                </a:cubicBezTo>
                <a:cubicBezTo>
                  <a:pt x="2503" y="14522"/>
                  <a:pt x="444" y="16864"/>
                  <a:pt x="141" y="19599"/>
                </a:cubicBezTo>
                <a:cubicBezTo>
                  <a:pt x="-686" y="27063"/>
                  <a:pt x="2705" y="34411"/>
                  <a:pt x="4522" y="4169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8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28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28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Google Shape;183;p28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8"/>
          <p:cNvCxnSpPr/>
          <p:nvPr/>
        </p:nvCxnSpPr>
        <p:spPr>
          <a:xfrm>
            <a:off x="671525" y="5734050"/>
            <a:ext cx="2238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8"/>
          <p:cNvCxnSpPr/>
          <p:nvPr/>
        </p:nvCxnSpPr>
        <p:spPr>
          <a:xfrm>
            <a:off x="676325" y="6191250"/>
            <a:ext cx="214200" cy="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8"/>
          <p:cNvSpPr txBox="1"/>
          <p:nvPr/>
        </p:nvSpPr>
        <p:spPr>
          <a:xfrm>
            <a:off x="3421275" y="2572575"/>
            <a:ext cx="987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SLC, UT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15219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213381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62732">
            <a:off x="4020587" y="2690750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10921">
            <a:off x="4484177" y="2861088"/>
            <a:ext cx="703874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89268">
            <a:off x="4220063" y="342607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1792">
            <a:off x="4553525" y="40693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1617">
            <a:off x="4553525" y="33705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61866">
            <a:off x="4211400" y="2286650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47" y="5872150"/>
            <a:ext cx="382076" cy="1810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3638550" y="5522850"/>
            <a:ext cx="55053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Architects Daughter"/>
                <a:sym typeface="Architects Daughter"/>
              </a:rPr>
              <a:t>Mountains</a:t>
            </a:r>
            <a:endParaRPr dirty="0"/>
          </a:p>
        </p:txBody>
      </p:sp>
      <p:sp>
        <p:nvSpPr>
          <p:cNvPr id="198" name="Google Shape;198;p28"/>
          <p:cNvSpPr txBox="1"/>
          <p:nvPr/>
        </p:nvSpPr>
        <p:spPr>
          <a:xfrm>
            <a:off x="4954800" y="3791775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Rocky Mtns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7829100" y="3597025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Platte River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3505200" y="2338032"/>
            <a:ext cx="133350" cy="195625"/>
          </a:xfrm>
          <a:custGeom>
            <a:avLst/>
            <a:gdLst/>
            <a:ahLst/>
            <a:cxnLst/>
            <a:rect l="l" t="t" r="r" b="b"/>
            <a:pathLst>
              <a:path w="5334" h="7825" extrusionOk="0">
                <a:moveTo>
                  <a:pt x="0" y="586"/>
                </a:moveTo>
                <a:cubicBezTo>
                  <a:pt x="1397" y="586"/>
                  <a:pt x="3566" y="-664"/>
                  <a:pt x="4191" y="586"/>
                </a:cubicBezTo>
                <a:cubicBezTo>
                  <a:pt x="4875" y="1954"/>
                  <a:pt x="-319" y="2553"/>
                  <a:pt x="762" y="3634"/>
                </a:cubicBezTo>
                <a:cubicBezTo>
                  <a:pt x="1678" y="4550"/>
                  <a:pt x="3993" y="3238"/>
                  <a:pt x="4572" y="4396"/>
                </a:cubicBezTo>
                <a:cubicBezTo>
                  <a:pt x="5096" y="5443"/>
                  <a:pt x="4287" y="7301"/>
                  <a:pt x="5334" y="782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28"/>
          <p:cNvSpPr/>
          <p:nvPr/>
        </p:nvSpPr>
        <p:spPr>
          <a:xfrm>
            <a:off x="3495675" y="2352675"/>
            <a:ext cx="144575" cy="247375"/>
          </a:xfrm>
          <a:custGeom>
            <a:avLst/>
            <a:gdLst/>
            <a:ahLst/>
            <a:cxnLst/>
            <a:rect l="l" t="t" r="r" b="b"/>
            <a:pathLst>
              <a:path w="5783" h="9895" extrusionOk="0">
                <a:moveTo>
                  <a:pt x="381" y="0"/>
                </a:moveTo>
                <a:cubicBezTo>
                  <a:pt x="2304" y="2884"/>
                  <a:pt x="2045" y="10240"/>
                  <a:pt x="5334" y="9144"/>
                </a:cubicBezTo>
                <a:cubicBezTo>
                  <a:pt x="6785" y="8660"/>
                  <a:pt x="3815" y="5715"/>
                  <a:pt x="2286" y="5715"/>
                </a:cubicBezTo>
                <a:cubicBezTo>
                  <a:pt x="805" y="5715"/>
                  <a:pt x="4572" y="11006"/>
                  <a:pt x="4572" y="9525"/>
                </a:cubicBezTo>
                <a:cubicBezTo>
                  <a:pt x="4572" y="6003"/>
                  <a:pt x="0" y="3522"/>
                  <a:pt x="0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28"/>
          <p:cNvSpPr txBox="1"/>
          <p:nvPr/>
        </p:nvSpPr>
        <p:spPr>
          <a:xfrm>
            <a:off x="2296625" y="2322863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Great Salt Lake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5" name="Google Shape;3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26693">
            <a:off x="968062" y="17586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89697">
            <a:off x="833951" y="2414768"/>
            <a:ext cx="615598" cy="29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27717">
            <a:off x="1101087" y="322812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17129">
            <a:off x="1574734" y="3684257"/>
            <a:ext cx="545532" cy="25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26547">
            <a:off x="1614497" y="4016427"/>
            <a:ext cx="579004" cy="27429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325;p31"/>
          <p:cNvSpPr txBox="1"/>
          <p:nvPr/>
        </p:nvSpPr>
        <p:spPr>
          <a:xfrm>
            <a:off x="1925850" y="3514775"/>
            <a:ext cx="1688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Sierra Nevadas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t="18225" b="14197"/>
          <a:stretch/>
        </p:blipFill>
        <p:spPr>
          <a:xfrm>
            <a:off x="0" y="1220073"/>
            <a:ext cx="9143999" cy="46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/>
          <p:nvPr/>
        </p:nvSpPr>
        <p:spPr>
          <a:xfrm>
            <a:off x="8247796" y="2699184"/>
            <a:ext cx="639891" cy="897849"/>
          </a:xfrm>
          <a:custGeom>
            <a:avLst/>
            <a:gdLst/>
            <a:ahLst/>
            <a:cxnLst/>
            <a:rect l="l" t="t" r="r" b="b"/>
            <a:pathLst>
              <a:path w="27051" h="41148" extrusionOk="0">
                <a:moveTo>
                  <a:pt x="0" y="0"/>
                </a:moveTo>
                <a:cubicBezTo>
                  <a:pt x="678" y="2713"/>
                  <a:pt x="4295" y="3880"/>
                  <a:pt x="5334" y="6477"/>
                </a:cubicBezTo>
                <a:cubicBezTo>
                  <a:pt x="7657" y="12284"/>
                  <a:pt x="5103" y="20343"/>
                  <a:pt x="9525" y="24765"/>
                </a:cubicBezTo>
                <a:cubicBezTo>
                  <a:pt x="11996" y="27236"/>
                  <a:pt x="16960" y="25723"/>
                  <a:pt x="19431" y="28194"/>
                </a:cubicBezTo>
                <a:cubicBezTo>
                  <a:pt x="21165" y="29928"/>
                  <a:pt x="16764" y="32599"/>
                  <a:pt x="16764" y="35052"/>
                </a:cubicBezTo>
                <a:cubicBezTo>
                  <a:pt x="16764" y="39038"/>
                  <a:pt x="23184" y="40181"/>
                  <a:pt x="27051" y="41148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Google Shape;147;p27"/>
          <p:cNvSpPr txBox="1"/>
          <p:nvPr/>
        </p:nvSpPr>
        <p:spPr>
          <a:xfrm>
            <a:off x="369841" y="5336800"/>
            <a:ext cx="2616300" cy="13433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r>
              <a:rPr lang="en" sz="900" dirty="0"/>
              <a:t>Water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Mountains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Mormon Pioneer Trail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Transcontinental Railroad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endParaRPr sz="1300" dirty="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148" name="Google Shape;148;p27"/>
          <p:cNvSpPr txBox="1"/>
          <p:nvPr/>
        </p:nvSpPr>
        <p:spPr>
          <a:xfrm>
            <a:off x="205483" y="305404"/>
            <a:ext cx="8682204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lvl="0" algn="ctr"/>
            <a:r>
              <a:rPr lang="en-US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</a:p>
        </p:txBody>
      </p:sp>
      <p:sp>
        <p:nvSpPr>
          <p:cNvPr id="149" name="Google Shape;149;p27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Google Shape;150;p27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887864" y="2823882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1402773" y="2181214"/>
            <a:ext cx="2242727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Google Shape;153;p27"/>
          <p:cNvSpPr/>
          <p:nvPr/>
        </p:nvSpPr>
        <p:spPr>
          <a:xfrm>
            <a:off x="6559273" y="2606008"/>
            <a:ext cx="1688540" cy="316693"/>
          </a:xfrm>
          <a:custGeom>
            <a:avLst/>
            <a:gdLst/>
            <a:ahLst/>
            <a:cxnLst/>
            <a:rect l="l" t="t" r="r" b="b"/>
            <a:pathLst>
              <a:path w="74295" h="14356" extrusionOk="0">
                <a:moveTo>
                  <a:pt x="74295" y="4162"/>
                </a:moveTo>
                <a:cubicBezTo>
                  <a:pt x="69505" y="3207"/>
                  <a:pt x="64988" y="-796"/>
                  <a:pt x="60198" y="162"/>
                </a:cubicBezTo>
                <a:cubicBezTo>
                  <a:pt x="50557" y="2090"/>
                  <a:pt x="44073" y="13278"/>
                  <a:pt x="34290" y="14259"/>
                </a:cubicBezTo>
                <a:cubicBezTo>
                  <a:pt x="27536" y="14936"/>
                  <a:pt x="20943" y="10958"/>
                  <a:pt x="15049" y="7591"/>
                </a:cubicBezTo>
                <a:cubicBezTo>
                  <a:pt x="10643" y="5074"/>
                  <a:pt x="4538" y="7574"/>
                  <a:pt x="0" y="530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Google Shape;154;p27"/>
          <p:cNvSpPr/>
          <p:nvPr/>
        </p:nvSpPr>
        <p:spPr>
          <a:xfrm>
            <a:off x="5161956" y="2034376"/>
            <a:ext cx="1392991" cy="919836"/>
          </a:xfrm>
          <a:custGeom>
            <a:avLst/>
            <a:gdLst/>
            <a:ahLst/>
            <a:cxnLst/>
            <a:rect l="l" t="t" r="r" b="b"/>
            <a:pathLst>
              <a:path w="61291" h="41697" extrusionOk="0">
                <a:moveTo>
                  <a:pt x="61291" y="31219"/>
                </a:moveTo>
                <a:cubicBezTo>
                  <a:pt x="56470" y="28809"/>
                  <a:pt x="52777" y="24485"/>
                  <a:pt x="47956" y="22075"/>
                </a:cubicBezTo>
                <a:cubicBezTo>
                  <a:pt x="44095" y="20145"/>
                  <a:pt x="39388" y="19412"/>
                  <a:pt x="36336" y="16360"/>
                </a:cubicBezTo>
                <a:cubicBezTo>
                  <a:pt x="28644" y="8668"/>
                  <a:pt x="16825" y="-4084"/>
                  <a:pt x="7380" y="1311"/>
                </a:cubicBezTo>
                <a:cubicBezTo>
                  <a:pt x="4071" y="3201"/>
                  <a:pt x="3230" y="8001"/>
                  <a:pt x="2808" y="11788"/>
                </a:cubicBezTo>
                <a:cubicBezTo>
                  <a:pt x="2503" y="14522"/>
                  <a:pt x="444" y="16864"/>
                  <a:pt x="141" y="19599"/>
                </a:cubicBezTo>
                <a:cubicBezTo>
                  <a:pt x="-686" y="27063"/>
                  <a:pt x="2705" y="34411"/>
                  <a:pt x="4522" y="4169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27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27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27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27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3911725" y="5701500"/>
            <a:ext cx="45942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Architects Daughter"/>
                <a:ea typeface="Architects Daughter"/>
                <a:cs typeface="Architects Daughter"/>
                <a:sym typeface="Architects Daughter"/>
              </a:rPr>
              <a:t>SLC, UT</a:t>
            </a:r>
            <a:endParaRPr sz="60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161" name="Google Shape;161;p27"/>
          <p:cNvCxnSpPr/>
          <p:nvPr/>
        </p:nvCxnSpPr>
        <p:spPr>
          <a:xfrm>
            <a:off x="671525" y="5734050"/>
            <a:ext cx="2238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7"/>
          <p:cNvCxnSpPr/>
          <p:nvPr/>
        </p:nvCxnSpPr>
        <p:spPr>
          <a:xfrm>
            <a:off x="676325" y="6191250"/>
            <a:ext cx="214200" cy="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27"/>
          <p:cNvSpPr txBox="1"/>
          <p:nvPr/>
        </p:nvSpPr>
        <p:spPr>
          <a:xfrm>
            <a:off x="3421275" y="2572575"/>
            <a:ext cx="987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SLC, UT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 rotWithShape="1">
          <a:blip r:embed="rId4">
            <a:alphaModFix/>
          </a:blip>
          <a:srcRect r="68080" b="63297"/>
          <a:stretch/>
        </p:blipFill>
        <p:spPr>
          <a:xfrm>
            <a:off x="762000" y="1624023"/>
            <a:ext cx="1688526" cy="9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7829100" y="3597025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Platte River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15219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62732">
            <a:off x="4020587" y="2690750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10921">
            <a:off x="4484177" y="2861088"/>
            <a:ext cx="703874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89268">
            <a:off x="4220063" y="342607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1792">
            <a:off x="4553525" y="40693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1617">
            <a:off x="4553525" y="33705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61866">
            <a:off x="4211400" y="2286650"/>
            <a:ext cx="703876" cy="33345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98;p28"/>
          <p:cNvSpPr txBox="1"/>
          <p:nvPr/>
        </p:nvSpPr>
        <p:spPr>
          <a:xfrm>
            <a:off x="4954800" y="3791775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mpact"/>
                <a:ea typeface="Impact"/>
                <a:cs typeface="Impact"/>
                <a:sym typeface="Impact"/>
              </a:rPr>
              <a:t>Rocky Mtns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t="18225" b="14197"/>
          <a:stretch/>
        </p:blipFill>
        <p:spPr>
          <a:xfrm>
            <a:off x="0" y="1220073"/>
            <a:ext cx="9143999" cy="46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/>
          <p:nvPr/>
        </p:nvSpPr>
        <p:spPr>
          <a:xfrm>
            <a:off x="8247796" y="2699184"/>
            <a:ext cx="639891" cy="897849"/>
          </a:xfrm>
          <a:custGeom>
            <a:avLst/>
            <a:gdLst/>
            <a:ahLst/>
            <a:cxnLst/>
            <a:rect l="l" t="t" r="r" b="b"/>
            <a:pathLst>
              <a:path w="27051" h="41148" extrusionOk="0">
                <a:moveTo>
                  <a:pt x="0" y="0"/>
                </a:moveTo>
                <a:cubicBezTo>
                  <a:pt x="678" y="2713"/>
                  <a:pt x="4295" y="3880"/>
                  <a:pt x="5334" y="6477"/>
                </a:cubicBezTo>
                <a:cubicBezTo>
                  <a:pt x="7657" y="12284"/>
                  <a:pt x="5103" y="20343"/>
                  <a:pt x="9525" y="24765"/>
                </a:cubicBezTo>
                <a:cubicBezTo>
                  <a:pt x="11996" y="27236"/>
                  <a:pt x="16960" y="25723"/>
                  <a:pt x="19431" y="28194"/>
                </a:cubicBezTo>
                <a:cubicBezTo>
                  <a:pt x="21165" y="29928"/>
                  <a:pt x="16764" y="32599"/>
                  <a:pt x="16764" y="35052"/>
                </a:cubicBezTo>
                <a:cubicBezTo>
                  <a:pt x="16764" y="39038"/>
                  <a:pt x="23184" y="40181"/>
                  <a:pt x="27051" y="41148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Google Shape;209;p29"/>
          <p:cNvSpPr txBox="1"/>
          <p:nvPr/>
        </p:nvSpPr>
        <p:spPr>
          <a:xfrm>
            <a:off x="369841" y="5336801"/>
            <a:ext cx="2616300" cy="1382498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Map Key</a:t>
            </a:r>
            <a:endParaRPr sz="1300" b="1" u="sng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r>
              <a:rPr lang="en" sz="900" dirty="0"/>
              <a:t>Water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Mountains</a:t>
            </a:r>
            <a:endParaRPr sz="9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Mormon Pioneer Trail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	Transcontinental Railroad 	Red = Union Pacific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</a:t>
            </a:r>
            <a:endParaRPr sz="1300" dirty="0"/>
          </a:p>
          <a:p>
            <a:pPr marL="0" lvl="0" indent="4064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211" name="Google Shape;211;p29"/>
          <p:cNvSpPr/>
          <p:nvPr/>
        </p:nvSpPr>
        <p:spPr>
          <a:xfrm>
            <a:off x="3450659" y="2266941"/>
            <a:ext cx="239707" cy="372856"/>
          </a:xfrm>
          <a:custGeom>
            <a:avLst/>
            <a:gdLst/>
            <a:ahLst/>
            <a:cxnLst/>
            <a:rect l="l" t="t" r="r" b="b"/>
            <a:pathLst>
              <a:path w="10656" h="16801" extrusionOk="0">
                <a:moveTo>
                  <a:pt x="7538" y="381"/>
                </a:moveTo>
                <a:cubicBezTo>
                  <a:pt x="4920" y="381"/>
                  <a:pt x="1598" y="1156"/>
                  <a:pt x="299" y="3429"/>
                </a:cubicBezTo>
                <a:cubicBezTo>
                  <a:pt x="-878" y="5487"/>
                  <a:pt x="1944" y="7877"/>
                  <a:pt x="2776" y="10097"/>
                </a:cubicBezTo>
                <a:cubicBezTo>
                  <a:pt x="3721" y="12620"/>
                  <a:pt x="4670" y="17061"/>
                  <a:pt x="7348" y="16764"/>
                </a:cubicBezTo>
                <a:cubicBezTo>
                  <a:pt x="12908" y="16148"/>
                  <a:pt x="10538" y="3959"/>
                  <a:pt x="6586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29"/>
          <p:cNvSpPr/>
          <p:nvPr/>
        </p:nvSpPr>
        <p:spPr>
          <a:xfrm>
            <a:off x="3696216" y="2572566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9"/>
          <p:cNvSpPr/>
          <p:nvPr/>
        </p:nvSpPr>
        <p:spPr>
          <a:xfrm>
            <a:off x="887864" y="2823882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1402773" y="2181214"/>
            <a:ext cx="2242727" cy="544331"/>
          </a:xfrm>
          <a:custGeom>
            <a:avLst/>
            <a:gdLst/>
            <a:ahLst/>
            <a:cxnLst/>
            <a:rect l="l" t="t" r="r" b="b"/>
            <a:pathLst>
              <a:path w="98679" h="24675" extrusionOk="0">
                <a:moveTo>
                  <a:pt x="98679" y="4736"/>
                </a:moveTo>
                <a:cubicBezTo>
                  <a:pt x="95861" y="1918"/>
                  <a:pt x="91562" y="-491"/>
                  <a:pt x="87630" y="164"/>
                </a:cubicBezTo>
                <a:cubicBezTo>
                  <a:pt x="83669" y="824"/>
                  <a:pt x="81662" y="6234"/>
                  <a:pt x="77724" y="7022"/>
                </a:cubicBezTo>
                <a:cubicBezTo>
                  <a:pt x="72120" y="8143"/>
                  <a:pt x="66183" y="5901"/>
                  <a:pt x="60579" y="7022"/>
                </a:cubicBezTo>
                <a:cubicBezTo>
                  <a:pt x="58376" y="7463"/>
                  <a:pt x="58017" y="10970"/>
                  <a:pt x="56007" y="11975"/>
                </a:cubicBezTo>
                <a:cubicBezTo>
                  <a:pt x="50159" y="14899"/>
                  <a:pt x="45400" y="2450"/>
                  <a:pt x="38862" y="2450"/>
                </a:cubicBezTo>
                <a:cubicBezTo>
                  <a:pt x="36928" y="2450"/>
                  <a:pt x="37571" y="6125"/>
                  <a:pt x="36576" y="7784"/>
                </a:cubicBezTo>
                <a:cubicBezTo>
                  <a:pt x="35216" y="10050"/>
                  <a:pt x="32463" y="11174"/>
                  <a:pt x="30099" y="12356"/>
                </a:cubicBezTo>
                <a:cubicBezTo>
                  <a:pt x="25878" y="14467"/>
                  <a:pt x="20921" y="15239"/>
                  <a:pt x="17145" y="18071"/>
                </a:cubicBezTo>
                <a:cubicBezTo>
                  <a:pt x="14073" y="20375"/>
                  <a:pt x="11385" y="23795"/>
                  <a:pt x="7620" y="24548"/>
                </a:cubicBezTo>
                <a:cubicBezTo>
                  <a:pt x="5080" y="25056"/>
                  <a:pt x="2590" y="23024"/>
                  <a:pt x="0" y="2302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29"/>
          <p:cNvSpPr/>
          <p:nvPr/>
        </p:nvSpPr>
        <p:spPr>
          <a:xfrm>
            <a:off x="6559273" y="2606008"/>
            <a:ext cx="1688540" cy="316693"/>
          </a:xfrm>
          <a:custGeom>
            <a:avLst/>
            <a:gdLst/>
            <a:ahLst/>
            <a:cxnLst/>
            <a:rect l="l" t="t" r="r" b="b"/>
            <a:pathLst>
              <a:path w="74295" h="14356" extrusionOk="0">
                <a:moveTo>
                  <a:pt x="74295" y="4162"/>
                </a:moveTo>
                <a:cubicBezTo>
                  <a:pt x="69505" y="3207"/>
                  <a:pt x="64988" y="-796"/>
                  <a:pt x="60198" y="162"/>
                </a:cubicBezTo>
                <a:cubicBezTo>
                  <a:pt x="50557" y="2090"/>
                  <a:pt x="44073" y="13278"/>
                  <a:pt x="34290" y="14259"/>
                </a:cubicBezTo>
                <a:cubicBezTo>
                  <a:pt x="27536" y="14936"/>
                  <a:pt x="20943" y="10958"/>
                  <a:pt x="15049" y="7591"/>
                </a:cubicBezTo>
                <a:cubicBezTo>
                  <a:pt x="10643" y="5074"/>
                  <a:pt x="4538" y="7574"/>
                  <a:pt x="0" y="530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Google Shape;216;p29"/>
          <p:cNvSpPr/>
          <p:nvPr/>
        </p:nvSpPr>
        <p:spPr>
          <a:xfrm>
            <a:off x="5161956" y="2034376"/>
            <a:ext cx="1392991" cy="919836"/>
          </a:xfrm>
          <a:custGeom>
            <a:avLst/>
            <a:gdLst/>
            <a:ahLst/>
            <a:cxnLst/>
            <a:rect l="l" t="t" r="r" b="b"/>
            <a:pathLst>
              <a:path w="61291" h="41697" extrusionOk="0">
                <a:moveTo>
                  <a:pt x="61291" y="31219"/>
                </a:moveTo>
                <a:cubicBezTo>
                  <a:pt x="56470" y="28809"/>
                  <a:pt x="52777" y="24485"/>
                  <a:pt x="47956" y="22075"/>
                </a:cubicBezTo>
                <a:cubicBezTo>
                  <a:pt x="44095" y="20145"/>
                  <a:pt x="39388" y="19412"/>
                  <a:pt x="36336" y="16360"/>
                </a:cubicBezTo>
                <a:cubicBezTo>
                  <a:pt x="28644" y="8668"/>
                  <a:pt x="16825" y="-4084"/>
                  <a:pt x="7380" y="1311"/>
                </a:cubicBezTo>
                <a:cubicBezTo>
                  <a:pt x="4071" y="3201"/>
                  <a:pt x="3230" y="8001"/>
                  <a:pt x="2808" y="11788"/>
                </a:cubicBezTo>
                <a:cubicBezTo>
                  <a:pt x="2503" y="14522"/>
                  <a:pt x="444" y="16864"/>
                  <a:pt x="141" y="19599"/>
                </a:cubicBezTo>
                <a:cubicBezTo>
                  <a:pt x="-686" y="27063"/>
                  <a:pt x="2705" y="34411"/>
                  <a:pt x="4522" y="41697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29"/>
          <p:cNvSpPr/>
          <p:nvPr/>
        </p:nvSpPr>
        <p:spPr>
          <a:xfrm>
            <a:off x="6676159" y="2699176"/>
            <a:ext cx="1601948" cy="248771"/>
          </a:xfrm>
          <a:custGeom>
            <a:avLst/>
            <a:gdLst/>
            <a:ahLst/>
            <a:cxnLst/>
            <a:rect l="l" t="t" r="r" b="b"/>
            <a:pathLst>
              <a:path w="70485" h="11277" extrusionOk="0">
                <a:moveTo>
                  <a:pt x="70485" y="5272"/>
                </a:moveTo>
                <a:cubicBezTo>
                  <a:pt x="66708" y="1495"/>
                  <a:pt x="60483" y="-729"/>
                  <a:pt x="55245" y="319"/>
                </a:cubicBezTo>
                <a:cubicBezTo>
                  <a:pt x="47336" y="1901"/>
                  <a:pt x="41437" y="9405"/>
                  <a:pt x="33528" y="10987"/>
                </a:cubicBezTo>
                <a:cubicBezTo>
                  <a:pt x="27739" y="12145"/>
                  <a:pt x="22553" y="6430"/>
                  <a:pt x="16764" y="5272"/>
                </a:cubicBezTo>
                <a:cubicBezTo>
                  <a:pt x="11195" y="4158"/>
                  <a:pt x="5080" y="4764"/>
                  <a:pt x="0" y="222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Google Shape;218;p29"/>
          <p:cNvSpPr/>
          <p:nvPr/>
        </p:nvSpPr>
        <p:spPr>
          <a:xfrm>
            <a:off x="952500" y="2668815"/>
            <a:ext cx="467596" cy="180296"/>
          </a:xfrm>
          <a:custGeom>
            <a:avLst/>
            <a:gdLst/>
            <a:ahLst/>
            <a:cxnLst/>
            <a:rect l="l" t="t" r="r" b="b"/>
            <a:pathLst>
              <a:path w="20574" h="8173" extrusionOk="0">
                <a:moveTo>
                  <a:pt x="20574" y="553"/>
                </a:moveTo>
                <a:cubicBezTo>
                  <a:pt x="17399" y="553"/>
                  <a:pt x="13997" y="-626"/>
                  <a:pt x="11049" y="553"/>
                </a:cubicBezTo>
                <a:cubicBezTo>
                  <a:pt x="6895" y="2215"/>
                  <a:pt x="4002" y="6172"/>
                  <a:pt x="0" y="817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29"/>
          <p:cNvSpPr/>
          <p:nvPr/>
        </p:nvSpPr>
        <p:spPr>
          <a:xfrm>
            <a:off x="3625716" y="2266941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8252136" y="2789945"/>
            <a:ext cx="64500" cy="67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300" tIns="82300" rIns="82300" bIns="82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" name="Google Shape;221;p29"/>
          <p:cNvCxnSpPr/>
          <p:nvPr/>
        </p:nvCxnSpPr>
        <p:spPr>
          <a:xfrm>
            <a:off x="671525" y="5734050"/>
            <a:ext cx="2238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>
            <a:off x="676325" y="6191250"/>
            <a:ext cx="214200" cy="0"/>
          </a:xfrm>
          <a:prstGeom prst="straightConnector1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9"/>
          <p:cNvSpPr txBox="1"/>
          <p:nvPr/>
        </p:nvSpPr>
        <p:spPr>
          <a:xfrm>
            <a:off x="3421275" y="2572575"/>
            <a:ext cx="9876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SLC, UT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15219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890200" y="213381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62732">
            <a:off x="4020587" y="2690750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10921">
            <a:off x="4484177" y="2861088"/>
            <a:ext cx="703874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89268">
            <a:off x="4220063" y="3426075"/>
            <a:ext cx="703876" cy="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1792">
            <a:off x="4553525" y="4069374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1617">
            <a:off x="4553525" y="3370562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761866">
            <a:off x="4211400" y="2286650"/>
            <a:ext cx="703876" cy="33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47" y="5872150"/>
            <a:ext cx="382076" cy="18101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3355982" y="5522850"/>
            <a:ext cx="5787918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Omaha, NE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Union Pacific Railroad</a:t>
            </a:r>
            <a:endParaRPr sz="3600" dirty="0"/>
          </a:p>
        </p:txBody>
      </p:sp>
      <p:sp>
        <p:nvSpPr>
          <p:cNvPr id="234" name="Google Shape;234;p29"/>
          <p:cNvSpPr txBox="1"/>
          <p:nvPr/>
        </p:nvSpPr>
        <p:spPr>
          <a:xfrm>
            <a:off x="4954800" y="3791775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Rocky Mtns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7829100" y="3597025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Platte River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3505200" y="2338032"/>
            <a:ext cx="133350" cy="195625"/>
          </a:xfrm>
          <a:custGeom>
            <a:avLst/>
            <a:gdLst/>
            <a:ahLst/>
            <a:cxnLst/>
            <a:rect l="l" t="t" r="r" b="b"/>
            <a:pathLst>
              <a:path w="5334" h="7825" extrusionOk="0">
                <a:moveTo>
                  <a:pt x="0" y="586"/>
                </a:moveTo>
                <a:cubicBezTo>
                  <a:pt x="1397" y="586"/>
                  <a:pt x="3566" y="-664"/>
                  <a:pt x="4191" y="586"/>
                </a:cubicBezTo>
                <a:cubicBezTo>
                  <a:pt x="4875" y="1954"/>
                  <a:pt x="-319" y="2553"/>
                  <a:pt x="762" y="3634"/>
                </a:cubicBezTo>
                <a:cubicBezTo>
                  <a:pt x="1678" y="4550"/>
                  <a:pt x="3993" y="3238"/>
                  <a:pt x="4572" y="4396"/>
                </a:cubicBezTo>
                <a:cubicBezTo>
                  <a:pt x="5096" y="5443"/>
                  <a:pt x="4287" y="7301"/>
                  <a:pt x="5334" y="7825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Google Shape;237;p29"/>
          <p:cNvSpPr/>
          <p:nvPr/>
        </p:nvSpPr>
        <p:spPr>
          <a:xfrm>
            <a:off x="3495675" y="2352675"/>
            <a:ext cx="144575" cy="247375"/>
          </a:xfrm>
          <a:custGeom>
            <a:avLst/>
            <a:gdLst/>
            <a:ahLst/>
            <a:cxnLst/>
            <a:rect l="l" t="t" r="r" b="b"/>
            <a:pathLst>
              <a:path w="5783" h="9895" extrusionOk="0">
                <a:moveTo>
                  <a:pt x="381" y="0"/>
                </a:moveTo>
                <a:cubicBezTo>
                  <a:pt x="2304" y="2884"/>
                  <a:pt x="2045" y="10240"/>
                  <a:pt x="5334" y="9144"/>
                </a:cubicBezTo>
                <a:cubicBezTo>
                  <a:pt x="6785" y="8660"/>
                  <a:pt x="3815" y="5715"/>
                  <a:pt x="2286" y="5715"/>
                </a:cubicBezTo>
                <a:cubicBezTo>
                  <a:pt x="805" y="5715"/>
                  <a:pt x="4572" y="11006"/>
                  <a:pt x="4572" y="9525"/>
                </a:cubicBezTo>
                <a:cubicBezTo>
                  <a:pt x="4572" y="6003"/>
                  <a:pt x="0" y="3522"/>
                  <a:pt x="0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Google Shape;238;p29"/>
          <p:cNvSpPr txBox="1"/>
          <p:nvPr/>
        </p:nvSpPr>
        <p:spPr>
          <a:xfrm>
            <a:off x="2296625" y="2322863"/>
            <a:ext cx="1341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Great Salt Lake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7792675" y="2755763"/>
            <a:ext cx="1314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Omaha, NE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3662795" y="2307921"/>
            <a:ext cx="2996075" cy="462775"/>
          </a:xfrm>
          <a:custGeom>
            <a:avLst/>
            <a:gdLst/>
            <a:ahLst/>
            <a:cxnLst/>
            <a:rect l="l" t="t" r="r" b="b"/>
            <a:pathLst>
              <a:path w="131826" h="20978" extrusionOk="0">
                <a:moveTo>
                  <a:pt x="0" y="149"/>
                </a:moveTo>
                <a:cubicBezTo>
                  <a:pt x="1922" y="149"/>
                  <a:pt x="4356" y="-448"/>
                  <a:pt x="5715" y="911"/>
                </a:cubicBezTo>
                <a:cubicBezTo>
                  <a:pt x="7520" y="2716"/>
                  <a:pt x="5335" y="6248"/>
                  <a:pt x="6477" y="8531"/>
                </a:cubicBezTo>
                <a:cubicBezTo>
                  <a:pt x="7056" y="9689"/>
                  <a:pt x="9017" y="9039"/>
                  <a:pt x="10287" y="9293"/>
                </a:cubicBezTo>
                <a:cubicBezTo>
                  <a:pt x="14359" y="10107"/>
                  <a:pt x="17645" y="5154"/>
                  <a:pt x="21717" y="4340"/>
                </a:cubicBezTo>
                <a:cubicBezTo>
                  <a:pt x="26731" y="3337"/>
                  <a:pt x="31562" y="1533"/>
                  <a:pt x="36576" y="530"/>
                </a:cubicBezTo>
                <a:cubicBezTo>
                  <a:pt x="38081" y="229"/>
                  <a:pt x="39262" y="2134"/>
                  <a:pt x="40767" y="2435"/>
                </a:cubicBezTo>
                <a:cubicBezTo>
                  <a:pt x="47117" y="3705"/>
                  <a:pt x="54025" y="3349"/>
                  <a:pt x="59817" y="6245"/>
                </a:cubicBezTo>
                <a:cubicBezTo>
                  <a:pt x="63160" y="7916"/>
                  <a:pt x="67201" y="5073"/>
                  <a:pt x="70866" y="4340"/>
                </a:cubicBezTo>
                <a:cubicBezTo>
                  <a:pt x="74249" y="3663"/>
                  <a:pt x="77750" y="4916"/>
                  <a:pt x="81153" y="5483"/>
                </a:cubicBezTo>
                <a:cubicBezTo>
                  <a:pt x="87266" y="6502"/>
                  <a:pt x="88564" y="16047"/>
                  <a:pt x="94107" y="18818"/>
                </a:cubicBezTo>
                <a:cubicBezTo>
                  <a:pt x="98123" y="20826"/>
                  <a:pt x="103039" y="16032"/>
                  <a:pt x="107442" y="16913"/>
                </a:cubicBezTo>
                <a:cubicBezTo>
                  <a:pt x="115460" y="18517"/>
                  <a:pt x="124513" y="23237"/>
                  <a:pt x="131826" y="1958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102;p25"/>
          <p:cNvSpPr txBox="1"/>
          <p:nvPr/>
        </p:nvSpPr>
        <p:spPr>
          <a:xfrm>
            <a:off x="195209" y="305404"/>
            <a:ext cx="869247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8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Blast Through the Past</a:t>
            </a:r>
            <a:endParaRPr sz="54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37" name="Google Shape;281;p30"/>
          <p:cNvCxnSpPr/>
          <p:nvPr/>
        </p:nvCxnSpPr>
        <p:spPr>
          <a:xfrm>
            <a:off x="688175" y="6419850"/>
            <a:ext cx="199689" cy="149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182</Words>
  <Application>Microsoft Macintosh PowerPoint</Application>
  <PresentationFormat>On-screen Show (4:3)</PresentationFormat>
  <Paragraphs>126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</vt:lpstr>
      <vt:lpstr>Impact</vt:lpstr>
      <vt:lpstr>Architects Daughter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Wendy Rex-Atzet</cp:lastModifiedBy>
  <cp:revision>12</cp:revision>
  <dcterms:modified xsi:type="dcterms:W3CDTF">2018-10-19T00:07:33Z</dcterms:modified>
</cp:coreProperties>
</file>